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type="screen4x3"/>
  <p:notesSz cx="6858000" cy="9144000"/>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66" d="100"/>
          <a:sy n="66" d="100"/>
        </p:scale>
        <p:origin x="-114" y="-21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PhAnim="0" showMasterSp="0">
  <p:cSld name="标题幻灯片">
    <p:bg>
      <p:bgPr>
        <a:gradFill rotWithShape="0">
          <a:gsLst>
            <a:gs pos="0">
              <a:schemeClr val="bg2"/>
            </a:gs>
            <a:gs pos="100000">
              <a:schemeClr val="bg1"/>
            </a:gs>
          </a:gsLst>
          <a:lin ang="5400000" scaled="1"/>
          <a:tileRect/>
        </a:gradFill>
        <a:effectLst/>
      </p:bgPr>
    </p:bg>
    <p:spTree>
      <p:nvGrpSpPr>
        <p:cNvPr id="1" name=""/>
        <p:cNvGrpSpPr/>
        <p:nvPr/>
      </p:nvGrpSpPr>
      <p:grpSpPr/>
      <p:grpSp>
        <p:nvGrpSpPr>
          <p:cNvPr id="26626" name="组合 26625"/>
          <p:cNvGrpSpPr/>
          <p:nvPr/>
        </p:nvGrpSpPr>
        <p:grpSpPr>
          <a:xfrm>
            <a:off x="0" y="0"/>
            <a:ext cx="9144000" cy="6934200"/>
            <a:chOff x="0" y="0"/>
            <a:chExt cx="5760" cy="4368"/>
          </a:xfrm>
        </p:grpSpPr>
        <p:sp>
          <p:nvSpPr>
            <p:cNvPr id="26627" name="任意多边形 26626"/>
            <p:cNvSpPr/>
            <p:nvPr/>
          </p:nvSpPr>
          <p:spPr>
            <a:xfrm>
              <a:off x="0" y="2208"/>
              <a:ext cx="2515" cy="1970"/>
            </a:xfrm>
            <a:custGeom>
              <a:avLst/>
              <a:gdLst/>
              <a:ahLst/>
              <a:cxnLst/>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tileRect/>
            </a:gradFill>
            <a:ln w="9525">
              <a:noFill/>
            </a:ln>
          </p:spPr>
          <p:txBody>
            <a:bodyPr/>
            <a:p>
              <a:endParaRPr lang="zh-CN" altLang="en-US"/>
            </a:p>
          </p:txBody>
        </p:sp>
        <p:sp>
          <p:nvSpPr>
            <p:cNvPr id="26628" name="任意多边形 26627"/>
            <p:cNvSpPr/>
            <p:nvPr/>
          </p:nvSpPr>
          <p:spPr>
            <a:xfrm>
              <a:off x="0" y="2496"/>
              <a:ext cx="2112" cy="1604"/>
            </a:xfrm>
            <a:custGeom>
              <a:avLst/>
              <a:gdLst/>
              <a:ahLst/>
              <a:cxnLst/>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tileRect/>
            </a:gradFill>
            <a:ln w="9525">
              <a:noFill/>
            </a:ln>
          </p:spPr>
          <p:txBody>
            <a:bodyPr/>
            <a:p>
              <a:endParaRPr lang="zh-CN" altLang="en-US"/>
            </a:p>
          </p:txBody>
        </p:sp>
        <p:sp>
          <p:nvSpPr>
            <p:cNvPr id="26629" name="任意多边形 26628"/>
            <p:cNvSpPr/>
            <p:nvPr/>
          </p:nvSpPr>
          <p:spPr>
            <a:xfrm>
              <a:off x="2092" y="3233"/>
              <a:ext cx="3668" cy="943"/>
            </a:xfrm>
            <a:custGeom>
              <a:avLst/>
              <a:gdLst/>
              <a:ahLst/>
              <a:cxnLst/>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tileRect/>
            </a:gradFill>
            <a:ln w="9525">
              <a:noFill/>
            </a:ln>
          </p:spPr>
          <p:txBody>
            <a:bodyPr/>
            <a:p>
              <a:endParaRPr lang="zh-CN" altLang="en-US"/>
            </a:p>
          </p:txBody>
        </p:sp>
        <p:sp>
          <p:nvSpPr>
            <p:cNvPr id="26630" name="任意多边形 26629"/>
            <p:cNvSpPr/>
            <p:nvPr/>
          </p:nvSpPr>
          <p:spPr>
            <a:xfrm>
              <a:off x="0" y="524"/>
              <a:ext cx="973" cy="1195"/>
            </a:xfrm>
            <a:custGeom>
              <a:avLst/>
              <a:gdLst/>
              <a:ahLst/>
              <a:cxnLst/>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tileRect/>
            </a:gradFill>
            <a:ln w="9525">
              <a:noFill/>
            </a:ln>
          </p:spPr>
          <p:txBody>
            <a:bodyPr/>
            <a:p>
              <a:endParaRPr lang="zh-CN" altLang="en-US"/>
            </a:p>
          </p:txBody>
        </p:sp>
        <p:sp>
          <p:nvSpPr>
            <p:cNvPr id="26631" name="任意多边形 26630"/>
            <p:cNvSpPr/>
            <p:nvPr/>
          </p:nvSpPr>
          <p:spPr>
            <a:xfrm>
              <a:off x="3188" y="1"/>
              <a:ext cx="2570" cy="2266"/>
            </a:xfrm>
            <a:custGeom>
              <a:avLst/>
              <a:gdLst/>
              <a:ahLst/>
              <a:cxnLst/>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tileRect/>
            </a:gradFill>
            <a:ln w="9525">
              <a:noFill/>
            </a:ln>
          </p:spPr>
          <p:txBody>
            <a:bodyPr/>
            <a:p>
              <a:endParaRPr lang="zh-CN" altLang="en-US"/>
            </a:p>
          </p:txBody>
        </p:sp>
        <p:sp>
          <p:nvSpPr>
            <p:cNvPr id="26632" name="任意多边形 26631"/>
            <p:cNvSpPr/>
            <p:nvPr/>
          </p:nvSpPr>
          <p:spPr>
            <a:xfrm>
              <a:off x="3525" y="1"/>
              <a:ext cx="2185" cy="1508"/>
            </a:xfrm>
            <a:custGeom>
              <a:avLst/>
              <a:gdLst/>
              <a:ahLst/>
              <a:cxnLst/>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tileRect/>
            </a:gradFill>
            <a:ln w="9525">
              <a:noFill/>
            </a:ln>
          </p:spPr>
          <p:txBody>
            <a:bodyPr/>
            <a:p>
              <a:endParaRPr lang="zh-CN" altLang="en-US"/>
            </a:p>
          </p:txBody>
        </p:sp>
        <p:sp>
          <p:nvSpPr>
            <p:cNvPr id="26633" name="任意多边形 26632"/>
            <p:cNvSpPr/>
            <p:nvPr/>
          </p:nvSpPr>
          <p:spPr>
            <a:xfrm>
              <a:off x="0" y="649"/>
              <a:ext cx="816" cy="806"/>
            </a:xfrm>
            <a:custGeom>
              <a:avLst/>
              <a:gdLst/>
              <a:ahLst/>
              <a:cxnLst/>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tileRect/>
            </a:gradFill>
            <a:ln w="9525">
              <a:noFill/>
            </a:ln>
          </p:spPr>
          <p:txBody>
            <a:bodyPr/>
            <a:p>
              <a:endParaRPr lang="zh-CN" altLang="en-US"/>
            </a:p>
          </p:txBody>
        </p:sp>
        <p:sp>
          <p:nvSpPr>
            <p:cNvPr id="26634" name="任意多边形 26633"/>
            <p:cNvSpPr/>
            <p:nvPr/>
          </p:nvSpPr>
          <p:spPr>
            <a:xfrm>
              <a:off x="0" y="1545"/>
              <a:ext cx="762" cy="107"/>
            </a:xfrm>
            <a:custGeom>
              <a:avLst/>
              <a:gdLst/>
              <a:ahLst/>
              <a:cxnLst/>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tileRect/>
            </a:gradFill>
            <a:ln w="9525">
              <a:noFill/>
            </a:ln>
          </p:spPr>
          <p:txBody>
            <a:bodyPr/>
            <a:p>
              <a:endParaRPr lang="zh-CN" altLang="en-US"/>
            </a:p>
          </p:txBody>
        </p:sp>
        <p:sp>
          <p:nvSpPr>
            <p:cNvPr id="26635" name="任意多边形 26634"/>
            <p:cNvSpPr/>
            <p:nvPr/>
          </p:nvSpPr>
          <p:spPr>
            <a:xfrm>
              <a:off x="2314" y="3431"/>
              <a:ext cx="3182" cy="745"/>
            </a:xfrm>
            <a:custGeom>
              <a:avLst/>
              <a:gdLst/>
              <a:ahLst/>
              <a:cxnLst/>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tileRect/>
            </a:gradFill>
            <a:ln w="9525">
              <a:noFill/>
            </a:ln>
          </p:spPr>
          <p:txBody>
            <a:bodyPr/>
            <a:p>
              <a:endParaRPr lang="zh-CN" altLang="en-US"/>
            </a:p>
          </p:txBody>
        </p:sp>
        <p:sp>
          <p:nvSpPr>
            <p:cNvPr id="26636" name="矩形 26635"/>
            <p:cNvSpPr/>
            <p:nvPr/>
          </p:nvSpPr>
          <p:spPr>
            <a:xfrm>
              <a:off x="192" y="127"/>
              <a:ext cx="1" cy="1"/>
            </a:xfrm>
            <a:prstGeom prst="rect">
              <a:avLst/>
            </a:prstGeom>
            <a:solidFill>
              <a:srgbClr val="9A1E8D"/>
            </a:solidFill>
            <a:ln w="9525">
              <a:noFill/>
            </a:ln>
          </p:spPr>
          <p:txBody>
            <a:bodyPr/>
            <a:p>
              <a:endParaRPr lang="zh-CN" altLang="en-US"/>
            </a:p>
          </p:txBody>
        </p:sp>
        <p:sp>
          <p:nvSpPr>
            <p:cNvPr id="26637" name="矩形 26636"/>
            <p:cNvSpPr/>
            <p:nvPr/>
          </p:nvSpPr>
          <p:spPr>
            <a:xfrm>
              <a:off x="204" y="131"/>
              <a:ext cx="1" cy="1"/>
            </a:xfrm>
            <a:prstGeom prst="rect">
              <a:avLst/>
            </a:prstGeom>
            <a:solidFill>
              <a:srgbClr val="9A1E8D"/>
            </a:solidFill>
            <a:ln w="9525">
              <a:noFill/>
            </a:ln>
          </p:spPr>
          <p:txBody>
            <a:bodyPr/>
            <a:p>
              <a:endParaRPr lang="zh-CN" altLang="en-US"/>
            </a:p>
          </p:txBody>
        </p:sp>
        <p:sp>
          <p:nvSpPr>
            <p:cNvPr id="26638" name="任意多边形 26637"/>
            <p:cNvSpPr/>
            <p:nvPr/>
          </p:nvSpPr>
          <p:spPr>
            <a:xfrm>
              <a:off x="0" y="4032"/>
              <a:ext cx="5760" cy="288"/>
            </a:xfrm>
            <a:custGeom>
              <a:avLst/>
              <a:gdLst/>
              <a:ahLst/>
              <a:cxnLst/>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tileRect/>
            </a:gradFill>
            <a:ln w="9525">
              <a:noFill/>
            </a:ln>
          </p:spPr>
          <p:txBody>
            <a:bodyPr/>
            <a:p>
              <a:endParaRPr lang="zh-CN" altLang="en-US"/>
            </a:p>
          </p:txBody>
        </p:sp>
        <p:sp>
          <p:nvSpPr>
            <p:cNvPr id="26639" name="任意多边形 26638"/>
            <p:cNvSpPr/>
            <p:nvPr/>
          </p:nvSpPr>
          <p:spPr>
            <a:xfrm>
              <a:off x="0" y="4032"/>
              <a:ext cx="5760" cy="336"/>
            </a:xfrm>
            <a:custGeom>
              <a:avLst/>
              <a:gdLst/>
              <a:ahLst/>
              <a:cxnLst/>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tileRect/>
            </a:gradFill>
            <a:ln w="9525">
              <a:noFill/>
            </a:ln>
          </p:spPr>
          <p:txBody>
            <a:bodyPr/>
            <a:p>
              <a:endParaRPr lang="zh-CN" altLang="en-US"/>
            </a:p>
          </p:txBody>
        </p:sp>
        <p:sp>
          <p:nvSpPr>
            <p:cNvPr id="26640" name="任意多边形 26639"/>
            <p:cNvSpPr/>
            <p:nvPr/>
          </p:nvSpPr>
          <p:spPr>
            <a:xfrm>
              <a:off x="0" y="0"/>
              <a:ext cx="5760" cy="288"/>
            </a:xfrm>
            <a:custGeom>
              <a:avLst/>
              <a:gdLst/>
              <a:ahLst/>
              <a:cxnLst/>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tileRect/>
            </a:gradFill>
            <a:ln w="9525">
              <a:noFill/>
            </a:ln>
          </p:spPr>
          <p:txBody>
            <a:bodyPr/>
            <a:p>
              <a:endParaRPr lang="zh-CN" altLang="en-US"/>
            </a:p>
          </p:txBody>
        </p:sp>
        <p:sp>
          <p:nvSpPr>
            <p:cNvPr id="26641" name="任意多边形 26640"/>
            <p:cNvSpPr/>
            <p:nvPr/>
          </p:nvSpPr>
          <p:spPr>
            <a:xfrm>
              <a:off x="509" y="229"/>
              <a:ext cx="3188" cy="2024"/>
            </a:xfrm>
            <a:custGeom>
              <a:avLst/>
              <a:gdLst/>
              <a:ahLst/>
              <a:cxnLst/>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tileRect/>
            </a:gradFill>
            <a:ln w="9525">
              <a:noFill/>
            </a:ln>
          </p:spPr>
          <p:txBody>
            <a:bodyPr/>
            <a:p>
              <a:endParaRPr lang="zh-CN" altLang="en-US"/>
            </a:p>
          </p:txBody>
        </p:sp>
        <p:sp>
          <p:nvSpPr>
            <p:cNvPr id="26642" name="任意多边形 26641"/>
            <p:cNvSpPr/>
            <p:nvPr/>
          </p:nvSpPr>
          <p:spPr>
            <a:xfrm>
              <a:off x="1344" y="293"/>
              <a:ext cx="2144" cy="1787"/>
            </a:xfrm>
            <a:custGeom>
              <a:avLst/>
              <a:gdLst/>
              <a:ahLst/>
              <a:cxnLst/>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tileRect/>
            </a:gradFill>
            <a:ln w="9525">
              <a:noFill/>
            </a:ln>
          </p:spPr>
          <p:txBody>
            <a:bodyPr/>
            <a:p>
              <a:endParaRPr lang="zh-CN" altLang="en-US"/>
            </a:p>
          </p:txBody>
        </p:sp>
        <p:sp>
          <p:nvSpPr>
            <p:cNvPr id="26643" name="任意多边形 26642"/>
            <p:cNvSpPr/>
            <p:nvPr/>
          </p:nvSpPr>
          <p:spPr>
            <a:xfrm>
              <a:off x="2932" y="1728"/>
              <a:ext cx="2828" cy="2366"/>
            </a:xfrm>
            <a:custGeom>
              <a:avLst/>
              <a:gdLst/>
              <a:ahLst/>
              <a:cxnLst/>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tileRect/>
            </a:gradFill>
            <a:ln w="9525">
              <a:noFill/>
            </a:ln>
          </p:spPr>
          <p:txBody>
            <a:bodyPr/>
            <a:p>
              <a:endParaRPr lang="zh-CN" altLang="en-US"/>
            </a:p>
          </p:txBody>
        </p:sp>
        <p:sp>
          <p:nvSpPr>
            <p:cNvPr id="26644" name="任意多边形 26643"/>
            <p:cNvSpPr/>
            <p:nvPr/>
          </p:nvSpPr>
          <p:spPr>
            <a:xfrm>
              <a:off x="3160" y="1860"/>
              <a:ext cx="2162" cy="1934"/>
            </a:xfrm>
            <a:custGeom>
              <a:avLst/>
              <a:gdLst/>
              <a:ahLst/>
              <a:cxnLst/>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tileRect/>
            </a:gradFill>
            <a:ln w="9525">
              <a:noFill/>
            </a:ln>
          </p:spPr>
          <p:txBody>
            <a:bodyPr/>
            <a:p>
              <a:endParaRPr lang="zh-CN" altLang="en-US"/>
            </a:p>
          </p:txBody>
        </p:sp>
      </p:grpSp>
      <p:sp>
        <p:nvSpPr>
          <p:cNvPr id="26645" name="标题 26644"/>
          <p:cNvSpPr>
            <a:spLocks noGrp="1"/>
          </p:cNvSpPr>
          <p:nvPr>
            <p:ph type="ctrTitle" sz="quarter"/>
          </p:nvPr>
        </p:nvSpPr>
        <p:spPr>
          <a:xfrm>
            <a:off x="685800" y="1828800"/>
            <a:ext cx="7772400" cy="1736725"/>
          </a:xfrm>
          <a:prstGeom prst="rect">
            <a:avLst/>
          </a:prstGeom>
          <a:noFill/>
          <a:ln w="9525">
            <a:noFill/>
          </a:ln>
        </p:spPr>
        <p:txBody>
          <a:bodyPr anchor="ctr" anchorCtr="0"/>
          <a:lstStyle>
            <a:lvl1pPr lvl="0">
              <a:buClrTx/>
              <a:buSzTx/>
              <a:buFontTx/>
              <a:defRPr sz="5400"/>
            </a:lvl1pPr>
          </a:lstStyle>
          <a:p>
            <a:pPr lvl="0"/>
            <a:r>
              <a:rPr lang="zh-CN" altLang="en-US" dirty="0"/>
              <a:t>单击此处编辑母版标题样式</a:t>
            </a:r>
            <a:endParaRPr lang="zh-CN" altLang="en-US" dirty="0"/>
          </a:p>
        </p:txBody>
      </p:sp>
      <p:sp>
        <p:nvSpPr>
          <p:cNvPr id="26646" name="副标题 26645"/>
          <p:cNvSpPr>
            <a:spLocks noGrp="1"/>
          </p:cNvSpPr>
          <p:nvPr>
            <p:ph type="subTitle" sz="quarter" idx="1"/>
          </p:nvPr>
        </p:nvSpPr>
        <p:spPr>
          <a:xfrm>
            <a:off x="1371600" y="3886200"/>
            <a:ext cx="6400800" cy="1752600"/>
          </a:xfrm>
          <a:prstGeom prst="rect">
            <a:avLst/>
          </a:prstGeom>
          <a:noFill/>
          <a:ln w="9525">
            <a:noFill/>
          </a:ln>
        </p:spPr>
        <p:txBody>
          <a:bodyPr anchor="t" anchorCtr="0"/>
          <a:lstStyle>
            <a:lvl1pPr marL="0" lvl="0" indent="0" algn="ctr">
              <a:buClr>
                <a:schemeClr val="hlink"/>
              </a:buClr>
              <a:buSzPct val="60000"/>
              <a:buFont typeface="Wingdings" panose="05000000000000000000" pitchFamily="2" charset="2"/>
              <a:buNone/>
              <a:defRPr/>
            </a:lvl1pPr>
            <a:lvl2pPr marL="457200" lvl="1" indent="0" algn="ctr">
              <a:buClr>
                <a:schemeClr val="tx2"/>
              </a:buClr>
              <a:buSzPct val="60000"/>
              <a:buFont typeface="Wingdings" panose="05000000000000000000" pitchFamily="2" charset="2"/>
              <a:buNone/>
              <a:defRPr/>
            </a:lvl2pPr>
            <a:lvl3pPr marL="914400" lvl="2" indent="0" algn="ctr">
              <a:buClr>
                <a:schemeClr val="folHlink"/>
              </a:buClr>
              <a:buSzPct val="60000"/>
              <a:buFont typeface="Wingdings" panose="05000000000000000000" pitchFamily="2" charset="2"/>
              <a:buNone/>
              <a:defRPr/>
            </a:lvl3pPr>
            <a:lvl4pPr marL="1371600" lvl="3" indent="0" algn="ctr">
              <a:buClr>
                <a:schemeClr val="tx1"/>
              </a:buClr>
              <a:buSzPct val="60000"/>
              <a:buFont typeface="Wingdings" panose="05000000000000000000" pitchFamily="2" charset="2"/>
              <a:buNone/>
              <a:defRPr/>
            </a:lvl4pPr>
            <a:lvl5pPr marL="1828800" lvl="4" indent="0" algn="ctr">
              <a:buClr>
                <a:schemeClr val="hlink"/>
              </a:buClr>
              <a:buSzPct val="60000"/>
              <a:buFont typeface="Wingdings" panose="05000000000000000000" pitchFamily="2" charset="2"/>
              <a:buNone/>
              <a:defRPr/>
            </a:lvl5pPr>
          </a:lstStyle>
          <a:p>
            <a:pPr lvl="0"/>
            <a:r>
              <a:rPr lang="zh-CN" altLang="en-US" dirty="0"/>
              <a:t>单击此处编辑母版副标题样式</a:t>
            </a:r>
            <a:endParaRPr lang="zh-CN" altLang="en-US" dirty="0"/>
          </a:p>
        </p:txBody>
      </p:sp>
      <p:sp>
        <p:nvSpPr>
          <p:cNvPr id="26647" name="日期占位符 26646"/>
          <p:cNvSpPr>
            <a:spLocks noGrp="1"/>
          </p:cNvSpPr>
          <p:nvPr>
            <p:ph type="dt" sz="quarter" idx="2"/>
          </p:nvPr>
        </p:nvSpPr>
        <p:spPr>
          <a:xfrm>
            <a:off x="457200" y="6248400"/>
            <a:ext cx="2133600" cy="457200"/>
          </a:xfrm>
          <a:prstGeom prst="rect">
            <a:avLst/>
          </a:prstGeom>
          <a:noFill/>
          <a:ln w="9525">
            <a:noFill/>
          </a:ln>
        </p:spPr>
        <p:txBody>
          <a:bodyPr anchor="t" anchorCtr="0"/>
          <a:lstStyle>
            <a:lvl1pPr>
              <a:defRPr sz="1400">
                <a:latin typeface="Times New Roman" panose="02020603050405020304" pitchFamily="18" charset="0"/>
              </a:defRPr>
            </a:lvl1pPr>
          </a:lstStyle>
          <a:p>
            <a:endParaRPr lang="zh-CN" altLang="en-US" dirty="0">
              <a:effectLst>
                <a:outerShdw blurRad="38100" dist="38100" dir="2700000">
                  <a:srgbClr val="C0C0C0"/>
                </a:outerShdw>
              </a:effectLst>
              <a:latin typeface="Arial" panose="020B0604020202020204" pitchFamily="34" charset="0"/>
            </a:endParaRPr>
          </a:p>
        </p:txBody>
      </p:sp>
      <p:sp>
        <p:nvSpPr>
          <p:cNvPr id="26648" name="页脚占位符 26647"/>
          <p:cNvSpPr>
            <a:spLocks noGrp="1"/>
          </p:cNvSpPr>
          <p:nvPr>
            <p:ph type="ftr" sz="quarter" idx="3"/>
          </p:nvPr>
        </p:nvSpPr>
        <p:spPr>
          <a:xfrm>
            <a:off x="3124200" y="6248400"/>
            <a:ext cx="2895600" cy="457200"/>
          </a:xfrm>
          <a:prstGeom prst="rect">
            <a:avLst/>
          </a:prstGeom>
          <a:noFill/>
          <a:ln w="9525">
            <a:noFill/>
          </a:ln>
        </p:spPr>
        <p:txBody>
          <a:bodyPr anchor="t" anchorCtr="0"/>
          <a:lstStyle>
            <a:lvl1pPr algn="ctr">
              <a:defRPr sz="1400">
                <a:latin typeface="Times New Roman" panose="02020603050405020304" pitchFamily="18" charset="0"/>
              </a:defRPr>
            </a:lvl1pPr>
          </a:lstStyle>
          <a:p>
            <a:endParaRPr lang="zh-CN" altLang="en-US" dirty="0">
              <a:effectLst>
                <a:outerShdw blurRad="38100" dist="38100" dir="2700000">
                  <a:srgbClr val="C0C0C0"/>
                </a:outerShdw>
              </a:effectLst>
            </a:endParaRPr>
          </a:p>
        </p:txBody>
      </p:sp>
      <p:sp>
        <p:nvSpPr>
          <p:cNvPr id="26649" name="灯片编号占位符 26648"/>
          <p:cNvSpPr>
            <a:spLocks noGrp="1"/>
          </p:cNvSpPr>
          <p:nvPr>
            <p:ph type="sldNum" sz="quarter" idx="4"/>
          </p:nvPr>
        </p:nvSpPr>
        <p:spPr>
          <a:xfrm>
            <a:off x="6553200" y="6248400"/>
            <a:ext cx="2133600" cy="457200"/>
          </a:xfrm>
          <a:prstGeom prst="rect">
            <a:avLst/>
          </a:prstGeom>
          <a:noFill/>
          <a:ln w="9525">
            <a:noFill/>
          </a:ln>
        </p:spPr>
        <p:txBody>
          <a:bodyPr anchor="t" anchorCtr="0"/>
          <a:lstStyle>
            <a:lvl1pPr algn="r">
              <a:defRPr sz="1400">
                <a:latin typeface="Times New Roman" panose="02020603050405020304" pitchFamily="18" charset="0"/>
              </a:defRPr>
            </a:lvl1pPr>
          </a:lstStyle>
          <a:p>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Arial" panose="020B0604020202020204" pitchFamily="34" charset="0"/>
            </a:endParaRPr>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effectLst>
                <a:outerShdw blurRad="38100" dist="38100" dir="2700000">
                  <a:srgbClr val="C0C0C0"/>
                </a:outerShdw>
              </a:effectLst>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effectLst>
                <a:outerShdw blurRad="38100" dist="38100" dir="2700000">
                  <a:srgbClr val="C0C0C0"/>
                </a:outerShdw>
              </a:effectLst>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7813"/>
            <a:ext cx="2057400" cy="5853112"/>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7813"/>
            <a:ext cx="6052930" cy="5853112"/>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effectLst>
                <a:outerShdw blurRad="38100" dist="38100" dir="2700000">
                  <a:srgbClr val="C0C0C0"/>
                </a:outerShdw>
              </a:effectLst>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effectLst>
                <a:outerShdw blurRad="38100" dist="38100" dir="2700000">
                  <a:srgbClr val="C0C0C0"/>
                </a:outerShdw>
              </a:effectLst>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effectLst>
                <a:outerShdw blurRad="38100" dist="38100" dir="2700000">
                  <a:srgbClr val="C0C0C0"/>
                </a:outerShdw>
              </a:effectLst>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effectLst>
                <a:outerShdw blurRad="38100" dist="38100" dir="2700000">
                  <a:srgbClr val="C0C0C0"/>
                </a:outerShdw>
              </a:effectLst>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dirty="0">
              <a:effectLst>
                <a:outerShdw blurRad="38100" dist="38100" dir="2700000">
                  <a:srgbClr val="C0C0C0"/>
                </a:outerShdw>
              </a:effectLst>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effectLst>
                <a:outerShdw blurRad="38100" dist="38100" dir="2700000">
                  <a:srgbClr val="C0C0C0"/>
                </a:outerShdw>
              </a:effectLst>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2504" cy="453072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600200"/>
            <a:ext cx="4032504" cy="453072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dirty="0">
              <a:effectLst>
                <a:outerShdw blurRad="38100" dist="38100" dir="2700000">
                  <a:srgbClr val="C0C0C0"/>
                </a:outerShdw>
              </a:effectLst>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effectLst>
                <a:outerShdw blurRad="38100" dist="38100" dir="2700000">
                  <a:srgbClr val="C0C0C0"/>
                </a:outerShdw>
              </a:effectLst>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dirty="0">
              <a:effectLst>
                <a:outerShdw blurRad="38100" dist="38100" dir="2700000">
                  <a:srgbClr val="C0C0C0"/>
                </a:outerShdw>
              </a:effectLst>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dirty="0">
              <a:effectLst>
                <a:outerShdw blurRad="38100" dist="38100" dir="2700000">
                  <a:srgbClr val="C0C0C0"/>
                </a:outerShdw>
              </a:effectLst>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dirty="0">
              <a:effectLst>
                <a:outerShdw blurRad="38100" dist="38100" dir="2700000">
                  <a:srgbClr val="C0C0C0"/>
                </a:outerShdw>
              </a:effectLst>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dirty="0">
              <a:effectLst>
                <a:outerShdw blurRad="38100" dist="38100" dir="2700000">
                  <a:srgbClr val="C0C0C0"/>
                </a:outerShdw>
              </a:effectLst>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dirty="0">
              <a:effectLst>
                <a:outerShdw blurRad="38100" dist="38100" dir="2700000">
                  <a:srgbClr val="C0C0C0"/>
                </a:outerShdw>
              </a:effectLst>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dirty="0">
              <a:effectLst>
                <a:outerShdw blurRad="38100" dist="38100" dir="2700000">
                  <a:srgbClr val="C0C0C0"/>
                </a:outerShdw>
              </a:effectLst>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effectLst>
                <a:outerShdw blurRad="38100" dist="38100" dir="2700000">
                  <a:srgbClr val="C0C0C0"/>
                </a:outerShdw>
              </a:effectLst>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effectLst>
                <a:outerShdw blurRad="38100" dist="38100" dir="2700000">
                  <a:srgbClr val="C0C0C0"/>
                </a:outerShdw>
              </a:effectLst>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effectLst>
                <a:outerShdw blurRad="38100" dist="38100" dir="2700000">
                  <a:srgbClr val="C0C0C0"/>
                </a:outerShdw>
              </a:effectLst>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effectLst>
                <a:outerShdw blurRad="38100" dist="38100" dir="2700000">
                  <a:srgbClr val="C0C0C0"/>
                </a:outerShdw>
              </a:effectLst>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tileRect/>
        </a:gradFill>
        <a:effectLst/>
      </p:bgPr>
    </p:bg>
    <p:spTree>
      <p:nvGrpSpPr>
        <p:cNvPr id="1" name=""/>
        <p:cNvGrpSpPr/>
        <p:nvPr/>
      </p:nvGrpSpPr>
      <p:grpSpPr/>
      <p:grpSp>
        <p:nvGrpSpPr>
          <p:cNvPr id="25602" name="组合 25601"/>
          <p:cNvGrpSpPr/>
          <p:nvPr/>
        </p:nvGrpSpPr>
        <p:grpSpPr>
          <a:xfrm>
            <a:off x="0" y="0"/>
            <a:ext cx="9144000" cy="6934200"/>
            <a:chOff x="0" y="0"/>
            <a:chExt cx="5760" cy="4368"/>
          </a:xfrm>
        </p:grpSpPr>
        <p:sp>
          <p:nvSpPr>
            <p:cNvPr id="25603" name="任意多边形 25602"/>
            <p:cNvSpPr/>
            <p:nvPr/>
          </p:nvSpPr>
          <p:spPr>
            <a:xfrm>
              <a:off x="0" y="2208"/>
              <a:ext cx="2515" cy="1970"/>
            </a:xfrm>
            <a:custGeom>
              <a:avLst/>
              <a:gdLst/>
              <a:ahLst/>
              <a:cxnLst/>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tileRect/>
            </a:gradFill>
            <a:ln w="9525">
              <a:noFill/>
            </a:ln>
          </p:spPr>
          <p:txBody>
            <a:bodyPr/>
            <a:p>
              <a:endParaRPr lang="zh-CN" altLang="en-US"/>
            </a:p>
          </p:txBody>
        </p:sp>
        <p:sp>
          <p:nvSpPr>
            <p:cNvPr id="25604" name="任意多边形 25603"/>
            <p:cNvSpPr/>
            <p:nvPr/>
          </p:nvSpPr>
          <p:spPr>
            <a:xfrm>
              <a:off x="0" y="2496"/>
              <a:ext cx="2112" cy="1604"/>
            </a:xfrm>
            <a:custGeom>
              <a:avLst/>
              <a:gdLst/>
              <a:ahLst/>
              <a:cxnLst/>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tileRect/>
            </a:gradFill>
            <a:ln w="9525">
              <a:noFill/>
            </a:ln>
          </p:spPr>
          <p:txBody>
            <a:bodyPr/>
            <a:p>
              <a:endParaRPr lang="zh-CN" altLang="en-US"/>
            </a:p>
          </p:txBody>
        </p:sp>
        <p:sp>
          <p:nvSpPr>
            <p:cNvPr id="25605" name="任意多边形 25604"/>
            <p:cNvSpPr/>
            <p:nvPr/>
          </p:nvSpPr>
          <p:spPr>
            <a:xfrm>
              <a:off x="2092" y="3233"/>
              <a:ext cx="3668" cy="943"/>
            </a:xfrm>
            <a:custGeom>
              <a:avLst/>
              <a:gdLst/>
              <a:ahLst/>
              <a:cxnLst/>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tileRect/>
            </a:gradFill>
            <a:ln w="9525">
              <a:noFill/>
            </a:ln>
          </p:spPr>
          <p:txBody>
            <a:bodyPr/>
            <a:p>
              <a:endParaRPr lang="zh-CN" altLang="en-US"/>
            </a:p>
          </p:txBody>
        </p:sp>
        <p:sp>
          <p:nvSpPr>
            <p:cNvPr id="25606" name="任意多边形 25605"/>
            <p:cNvSpPr/>
            <p:nvPr/>
          </p:nvSpPr>
          <p:spPr>
            <a:xfrm>
              <a:off x="0" y="524"/>
              <a:ext cx="973" cy="1195"/>
            </a:xfrm>
            <a:custGeom>
              <a:avLst/>
              <a:gdLst/>
              <a:ahLst/>
              <a:cxnLst/>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tileRect/>
            </a:gradFill>
            <a:ln w="9525">
              <a:noFill/>
            </a:ln>
          </p:spPr>
          <p:txBody>
            <a:bodyPr/>
            <a:p>
              <a:endParaRPr lang="zh-CN" altLang="en-US"/>
            </a:p>
          </p:txBody>
        </p:sp>
        <p:sp>
          <p:nvSpPr>
            <p:cNvPr id="25607" name="任意多边形 25606"/>
            <p:cNvSpPr/>
            <p:nvPr/>
          </p:nvSpPr>
          <p:spPr>
            <a:xfrm>
              <a:off x="3188" y="1"/>
              <a:ext cx="2570" cy="2266"/>
            </a:xfrm>
            <a:custGeom>
              <a:avLst/>
              <a:gdLst/>
              <a:ahLst/>
              <a:cxnLst/>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tileRect/>
            </a:gradFill>
            <a:ln w="9525">
              <a:noFill/>
            </a:ln>
          </p:spPr>
          <p:txBody>
            <a:bodyPr/>
            <a:p>
              <a:endParaRPr lang="zh-CN" altLang="en-US"/>
            </a:p>
          </p:txBody>
        </p:sp>
        <p:sp>
          <p:nvSpPr>
            <p:cNvPr id="25608" name="任意多边形 25607"/>
            <p:cNvSpPr/>
            <p:nvPr/>
          </p:nvSpPr>
          <p:spPr>
            <a:xfrm>
              <a:off x="3525" y="1"/>
              <a:ext cx="2185" cy="1508"/>
            </a:xfrm>
            <a:custGeom>
              <a:avLst/>
              <a:gdLst/>
              <a:ahLst/>
              <a:cxnLst/>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tileRect/>
            </a:gradFill>
            <a:ln w="9525">
              <a:noFill/>
            </a:ln>
          </p:spPr>
          <p:txBody>
            <a:bodyPr/>
            <a:p>
              <a:endParaRPr lang="zh-CN" altLang="en-US"/>
            </a:p>
          </p:txBody>
        </p:sp>
        <p:sp>
          <p:nvSpPr>
            <p:cNvPr id="25609" name="任意多边形 25608"/>
            <p:cNvSpPr/>
            <p:nvPr/>
          </p:nvSpPr>
          <p:spPr>
            <a:xfrm>
              <a:off x="0" y="649"/>
              <a:ext cx="816" cy="806"/>
            </a:xfrm>
            <a:custGeom>
              <a:avLst/>
              <a:gdLst/>
              <a:ahLst/>
              <a:cxnLst/>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tileRect/>
            </a:gradFill>
            <a:ln w="9525">
              <a:noFill/>
            </a:ln>
          </p:spPr>
          <p:txBody>
            <a:bodyPr/>
            <a:p>
              <a:endParaRPr lang="zh-CN" altLang="en-US"/>
            </a:p>
          </p:txBody>
        </p:sp>
        <p:sp>
          <p:nvSpPr>
            <p:cNvPr id="25610" name="任意多边形 25609"/>
            <p:cNvSpPr/>
            <p:nvPr/>
          </p:nvSpPr>
          <p:spPr>
            <a:xfrm>
              <a:off x="0" y="1545"/>
              <a:ext cx="762" cy="107"/>
            </a:xfrm>
            <a:custGeom>
              <a:avLst/>
              <a:gdLst/>
              <a:ahLst/>
              <a:cxnLst/>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tileRect/>
            </a:gradFill>
            <a:ln w="9525">
              <a:noFill/>
            </a:ln>
          </p:spPr>
          <p:txBody>
            <a:bodyPr/>
            <a:p>
              <a:endParaRPr lang="zh-CN" altLang="en-US"/>
            </a:p>
          </p:txBody>
        </p:sp>
        <p:sp>
          <p:nvSpPr>
            <p:cNvPr id="25611" name="任意多边形 25610"/>
            <p:cNvSpPr/>
            <p:nvPr/>
          </p:nvSpPr>
          <p:spPr>
            <a:xfrm>
              <a:off x="2314" y="3431"/>
              <a:ext cx="3182" cy="745"/>
            </a:xfrm>
            <a:custGeom>
              <a:avLst/>
              <a:gdLst/>
              <a:ahLst/>
              <a:cxnLst/>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tileRect/>
            </a:gradFill>
            <a:ln w="9525">
              <a:noFill/>
            </a:ln>
          </p:spPr>
          <p:txBody>
            <a:bodyPr/>
            <a:p>
              <a:endParaRPr lang="zh-CN" altLang="en-US"/>
            </a:p>
          </p:txBody>
        </p:sp>
        <p:sp>
          <p:nvSpPr>
            <p:cNvPr id="25612" name="矩形 25611"/>
            <p:cNvSpPr/>
            <p:nvPr/>
          </p:nvSpPr>
          <p:spPr>
            <a:xfrm>
              <a:off x="192" y="127"/>
              <a:ext cx="1" cy="1"/>
            </a:xfrm>
            <a:prstGeom prst="rect">
              <a:avLst/>
            </a:prstGeom>
            <a:solidFill>
              <a:srgbClr val="9A1E8D"/>
            </a:solidFill>
            <a:ln w="9525">
              <a:noFill/>
            </a:ln>
          </p:spPr>
          <p:txBody>
            <a:bodyPr/>
            <a:p>
              <a:endParaRPr lang="zh-CN" altLang="en-US"/>
            </a:p>
          </p:txBody>
        </p:sp>
        <p:sp>
          <p:nvSpPr>
            <p:cNvPr id="25613" name="矩形 25612"/>
            <p:cNvSpPr/>
            <p:nvPr/>
          </p:nvSpPr>
          <p:spPr>
            <a:xfrm>
              <a:off x="204" y="131"/>
              <a:ext cx="1" cy="1"/>
            </a:xfrm>
            <a:prstGeom prst="rect">
              <a:avLst/>
            </a:prstGeom>
            <a:solidFill>
              <a:srgbClr val="9A1E8D"/>
            </a:solidFill>
            <a:ln w="9525">
              <a:noFill/>
            </a:ln>
          </p:spPr>
          <p:txBody>
            <a:bodyPr/>
            <a:p>
              <a:endParaRPr lang="zh-CN" altLang="en-US"/>
            </a:p>
          </p:txBody>
        </p:sp>
        <p:sp>
          <p:nvSpPr>
            <p:cNvPr id="25614" name="任意多边形 25613"/>
            <p:cNvSpPr/>
            <p:nvPr/>
          </p:nvSpPr>
          <p:spPr>
            <a:xfrm>
              <a:off x="0" y="4032"/>
              <a:ext cx="5760" cy="288"/>
            </a:xfrm>
            <a:custGeom>
              <a:avLst/>
              <a:gdLst/>
              <a:ahLst/>
              <a:cxnLst/>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tileRect/>
            </a:gradFill>
            <a:ln w="9525">
              <a:noFill/>
            </a:ln>
          </p:spPr>
          <p:txBody>
            <a:bodyPr/>
            <a:p>
              <a:endParaRPr lang="zh-CN" altLang="en-US"/>
            </a:p>
          </p:txBody>
        </p:sp>
        <p:sp>
          <p:nvSpPr>
            <p:cNvPr id="25615" name="任意多边形 25614"/>
            <p:cNvSpPr/>
            <p:nvPr/>
          </p:nvSpPr>
          <p:spPr>
            <a:xfrm>
              <a:off x="0" y="4032"/>
              <a:ext cx="5760" cy="336"/>
            </a:xfrm>
            <a:custGeom>
              <a:avLst/>
              <a:gdLst/>
              <a:ahLst/>
              <a:cxnLst/>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tileRect/>
            </a:gradFill>
            <a:ln w="9525">
              <a:noFill/>
            </a:ln>
          </p:spPr>
          <p:txBody>
            <a:bodyPr/>
            <a:p>
              <a:endParaRPr lang="zh-CN" altLang="en-US"/>
            </a:p>
          </p:txBody>
        </p:sp>
        <p:sp>
          <p:nvSpPr>
            <p:cNvPr id="25616" name="任意多边形 25615"/>
            <p:cNvSpPr/>
            <p:nvPr/>
          </p:nvSpPr>
          <p:spPr>
            <a:xfrm>
              <a:off x="0" y="0"/>
              <a:ext cx="5760" cy="288"/>
            </a:xfrm>
            <a:custGeom>
              <a:avLst/>
              <a:gdLst/>
              <a:ahLst/>
              <a:cxnLst/>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tileRect/>
            </a:gradFill>
            <a:ln w="9525">
              <a:noFill/>
            </a:ln>
          </p:spPr>
          <p:txBody>
            <a:bodyPr/>
            <a:p>
              <a:endParaRPr lang="zh-CN" altLang="en-US"/>
            </a:p>
          </p:txBody>
        </p:sp>
        <p:sp>
          <p:nvSpPr>
            <p:cNvPr id="25617" name="任意多边形 25616"/>
            <p:cNvSpPr/>
            <p:nvPr/>
          </p:nvSpPr>
          <p:spPr>
            <a:xfrm>
              <a:off x="509" y="229"/>
              <a:ext cx="3188" cy="2024"/>
            </a:xfrm>
            <a:custGeom>
              <a:avLst/>
              <a:gdLst/>
              <a:ahLst/>
              <a:cxnLst/>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tileRect/>
            </a:gradFill>
            <a:ln w="9525">
              <a:noFill/>
            </a:ln>
          </p:spPr>
          <p:txBody>
            <a:bodyPr/>
            <a:p>
              <a:endParaRPr lang="zh-CN" altLang="en-US"/>
            </a:p>
          </p:txBody>
        </p:sp>
        <p:sp>
          <p:nvSpPr>
            <p:cNvPr id="25618" name="任意多边形 25617"/>
            <p:cNvSpPr/>
            <p:nvPr/>
          </p:nvSpPr>
          <p:spPr>
            <a:xfrm>
              <a:off x="1344" y="293"/>
              <a:ext cx="2144" cy="1787"/>
            </a:xfrm>
            <a:custGeom>
              <a:avLst/>
              <a:gdLst/>
              <a:ahLst/>
              <a:cxnLst/>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tileRect/>
            </a:gradFill>
            <a:ln w="9525">
              <a:noFill/>
            </a:ln>
          </p:spPr>
          <p:txBody>
            <a:bodyPr/>
            <a:p>
              <a:endParaRPr lang="zh-CN" altLang="en-US"/>
            </a:p>
          </p:txBody>
        </p:sp>
        <p:sp>
          <p:nvSpPr>
            <p:cNvPr id="25619" name="任意多边形 25618"/>
            <p:cNvSpPr/>
            <p:nvPr/>
          </p:nvSpPr>
          <p:spPr>
            <a:xfrm>
              <a:off x="2932" y="1728"/>
              <a:ext cx="2828" cy="2366"/>
            </a:xfrm>
            <a:custGeom>
              <a:avLst/>
              <a:gdLst/>
              <a:ahLst/>
              <a:cxnLst/>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tileRect/>
            </a:gradFill>
            <a:ln w="9525">
              <a:noFill/>
            </a:ln>
          </p:spPr>
          <p:txBody>
            <a:bodyPr/>
            <a:p>
              <a:endParaRPr lang="zh-CN" altLang="en-US"/>
            </a:p>
          </p:txBody>
        </p:sp>
        <p:sp>
          <p:nvSpPr>
            <p:cNvPr id="25620" name="任意多边形 25619"/>
            <p:cNvSpPr/>
            <p:nvPr/>
          </p:nvSpPr>
          <p:spPr>
            <a:xfrm>
              <a:off x="3160" y="1860"/>
              <a:ext cx="2162" cy="1934"/>
            </a:xfrm>
            <a:custGeom>
              <a:avLst/>
              <a:gdLst/>
              <a:ahLst/>
              <a:cxnLst/>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tileRect/>
            </a:gradFill>
            <a:ln w="9525">
              <a:noFill/>
            </a:ln>
          </p:spPr>
          <p:txBody>
            <a:bodyPr/>
            <a:p>
              <a:endParaRPr lang="zh-CN" altLang="en-US"/>
            </a:p>
          </p:txBody>
        </p:sp>
      </p:grpSp>
      <p:sp>
        <p:nvSpPr>
          <p:cNvPr id="25621" name="标题 25620"/>
          <p:cNvSpPr>
            <a:spLocks noGrp="1"/>
          </p:cNvSpPr>
          <p:nvPr>
            <p:ph type="title"/>
          </p:nvPr>
        </p:nvSpPr>
        <p:spPr>
          <a:xfrm>
            <a:off x="457200" y="277813"/>
            <a:ext cx="8229600" cy="1143000"/>
          </a:xfrm>
          <a:prstGeom prst="rect">
            <a:avLst/>
          </a:prstGeom>
          <a:noFill/>
          <a:ln w="9525">
            <a:noFill/>
          </a:ln>
        </p:spPr>
        <p:txBody>
          <a:bodyPr anchor="ctr" anchorCtr="0"/>
          <a:p>
            <a:pPr lvl="0"/>
            <a:r>
              <a:rPr lang="zh-CN" altLang="en-US" dirty="0"/>
              <a:t>单击此处编辑母版标题样式</a:t>
            </a:r>
            <a:endParaRPr lang="zh-CN" altLang="en-US" dirty="0"/>
          </a:p>
        </p:txBody>
      </p:sp>
      <p:sp>
        <p:nvSpPr>
          <p:cNvPr id="25622" name="文本占位符 25621"/>
          <p:cNvSpPr>
            <a:spLocks noGrp="1"/>
          </p:cNvSpPr>
          <p:nvPr>
            <p:ph type="body" idx="1"/>
          </p:nvPr>
        </p:nvSpPr>
        <p:spPr>
          <a:xfrm>
            <a:off x="457200" y="1600200"/>
            <a:ext cx="8229600" cy="4530725"/>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5623" name="日期占位符 25622"/>
          <p:cNvSpPr>
            <a:spLocks noGrp="1"/>
          </p:cNvSpPr>
          <p:nvPr>
            <p:ph type="dt" sz="half" idx="2"/>
          </p:nvPr>
        </p:nvSpPr>
        <p:spPr>
          <a:xfrm>
            <a:off x="457200" y="6248400"/>
            <a:ext cx="2133600" cy="457200"/>
          </a:xfrm>
          <a:prstGeom prst="rect">
            <a:avLst/>
          </a:prstGeom>
          <a:noFill/>
          <a:ln w="9525">
            <a:noFill/>
          </a:ln>
        </p:spPr>
        <p:txBody>
          <a:bodyPr/>
          <a:lstStyle>
            <a:lvl1pPr>
              <a:defRPr sz="1400">
                <a:latin typeface="Times New Roman" panose="02020603050405020304" pitchFamily="18" charset="0"/>
              </a:defRPr>
            </a:lvl1pPr>
          </a:lstStyle>
          <a:p>
            <a:pPr lvl="0"/>
            <a:endParaRPr lang="zh-CN" altLang="en-US" dirty="0">
              <a:effectLst>
                <a:outerShdw blurRad="38100" dist="38100" dir="2700000">
                  <a:srgbClr val="C0C0C0"/>
                </a:outerShdw>
              </a:effectLst>
              <a:latin typeface="Arial" panose="020B0604020202020204" pitchFamily="34" charset="0"/>
            </a:endParaRPr>
          </a:p>
        </p:txBody>
      </p:sp>
      <p:sp>
        <p:nvSpPr>
          <p:cNvPr id="25624" name="页脚占位符 25623"/>
          <p:cNvSpPr>
            <a:spLocks noGrp="1"/>
          </p:cNvSpPr>
          <p:nvPr>
            <p:ph type="ftr" sz="quarter" idx="3"/>
          </p:nvPr>
        </p:nvSpPr>
        <p:spPr>
          <a:xfrm>
            <a:off x="3124200" y="6248400"/>
            <a:ext cx="2895600" cy="457200"/>
          </a:xfrm>
          <a:prstGeom prst="rect">
            <a:avLst/>
          </a:prstGeom>
          <a:noFill/>
          <a:ln w="9525">
            <a:noFill/>
          </a:ln>
        </p:spPr>
        <p:txBody>
          <a:bodyPr/>
          <a:lstStyle>
            <a:lvl1pPr algn="ctr">
              <a:defRPr sz="1400">
                <a:latin typeface="Times New Roman" panose="02020603050405020304" pitchFamily="18" charset="0"/>
              </a:defRPr>
            </a:lvl1pPr>
          </a:lstStyle>
          <a:p>
            <a:pPr lvl="0"/>
            <a:endParaRPr lang="zh-CN" altLang="en-US" dirty="0">
              <a:effectLst>
                <a:outerShdw blurRad="38100" dist="38100" dir="2700000">
                  <a:srgbClr val="C0C0C0"/>
                </a:outerShdw>
              </a:effectLst>
            </a:endParaRPr>
          </a:p>
        </p:txBody>
      </p:sp>
      <p:sp>
        <p:nvSpPr>
          <p:cNvPr id="25625" name="灯片编号占位符 25624"/>
          <p:cNvSpPr>
            <a:spLocks noGrp="1"/>
          </p:cNvSpPr>
          <p:nvPr>
            <p:ph type="sldNum" sz="quarter" idx="4"/>
          </p:nvPr>
        </p:nvSpPr>
        <p:spPr>
          <a:xfrm>
            <a:off x="6553200" y="6248400"/>
            <a:ext cx="2133600" cy="457200"/>
          </a:xfrm>
          <a:prstGeom prst="rect">
            <a:avLst/>
          </a:prstGeom>
          <a:noFill/>
          <a:ln w="9525">
            <a:noFill/>
          </a:ln>
        </p:spPr>
        <p:txBody>
          <a:bodyPr/>
          <a:lstStyle>
            <a:lvl1pPr algn="r">
              <a:defRPr sz="1400">
                <a:latin typeface="Times New Roman" panose="02020603050405020304" pitchFamily="18" charset="0"/>
              </a:defRPr>
            </a:lvl1pPr>
          </a:lstStyle>
          <a:p>
            <a:pPr lvl="0"/>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rtl="0" eaLnBrk="1" fontAlgn="base" latinLnBrk="0" hangingPunct="1">
        <a:lnSpc>
          <a:spcPct val="100000"/>
        </a:lnSpc>
        <a:spcBef>
          <a:spcPct val="0"/>
        </a:spcBef>
        <a:spcAft>
          <a:spcPct val="0"/>
        </a:spcAft>
        <a:buNone/>
        <a:defRPr sz="4400" b="1" i="0" u="none" kern="1200" baseline="0">
          <a:solidFill>
            <a:schemeClr val="tx2"/>
          </a:solidFill>
          <a:effectLst>
            <a:outerShdw blurRad="38100" dist="38100" dir="2700000">
              <a:srgbClr val="C0C0C0"/>
            </a:outerShdw>
          </a:effectLst>
          <a:latin typeface="+mj-lt"/>
          <a:ea typeface="+mj-ea"/>
          <a:cs typeface="+mj-cs"/>
        </a:defRPr>
      </a:lvl1pPr>
    </p:titleStyle>
    <p:bodyStyle>
      <a:lvl1pPr marL="342900" lvl="0" indent="-34290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Char char="n"/>
        <a:defRPr sz="3200" b="0" i="0" u="none" kern="1200" baseline="0">
          <a:solidFill>
            <a:schemeClr val="tx1"/>
          </a:solidFill>
          <a:effectLst>
            <a:outerShdw blurRad="38100" dist="38100" dir="2700000">
              <a:srgbClr val="C0C0C0"/>
            </a:outerShdw>
          </a:effectLst>
          <a:latin typeface="+mn-lt"/>
          <a:ea typeface="+mn-ea"/>
          <a:cs typeface="+mn-cs"/>
        </a:defRPr>
      </a:lvl1pPr>
      <a:lvl2pPr marL="742950" lvl="1" indent="-285750" algn="l" defTabSz="914400" rtl="0" eaLnBrk="1" fontAlgn="base" latinLnBrk="0" hangingPunct="1">
        <a:lnSpc>
          <a:spcPct val="100000"/>
        </a:lnSpc>
        <a:spcBef>
          <a:spcPct val="20000"/>
        </a:spcBef>
        <a:spcAft>
          <a:spcPct val="0"/>
        </a:spcAft>
        <a:buClr>
          <a:schemeClr val="tx2"/>
        </a:buClr>
        <a:buSzPct val="60000"/>
        <a:buFont typeface="Wingdings" panose="05000000000000000000" pitchFamily="2" charset="2"/>
        <a:buChar char="n"/>
        <a:defRPr sz="2800" b="0" i="0" u="none" kern="1200" baseline="0">
          <a:solidFill>
            <a:schemeClr val="tx1"/>
          </a:solidFill>
          <a:effectLst>
            <a:outerShdw blurRad="38100" dist="38100" dir="2700000">
              <a:srgbClr val="C0C0C0"/>
            </a:outerShdw>
          </a:effectLst>
          <a:latin typeface="+mn-lt"/>
          <a:ea typeface="+mn-ea"/>
          <a:cs typeface="+mn-cs"/>
        </a:defRPr>
      </a:lvl2pPr>
      <a:lvl3pPr marL="1143000" lvl="2" indent="-22860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Char char="n"/>
        <a:defRPr sz="2400" b="0" i="0" u="none" kern="1200" baseline="0">
          <a:solidFill>
            <a:schemeClr val="tx1"/>
          </a:solidFill>
          <a:effectLst>
            <a:outerShdw blurRad="38100" dist="38100" dir="2700000">
              <a:srgbClr val="C0C0C0"/>
            </a:outerShdw>
          </a:effectLst>
          <a:latin typeface="+mn-lt"/>
          <a:ea typeface="+mn-ea"/>
          <a:cs typeface="+mn-cs"/>
        </a:defRPr>
      </a:lvl3pPr>
      <a:lvl4pPr marL="1600200" lvl="3" indent="-228600" algn="l" defTabSz="914400" rtl="0" eaLnBrk="1" fontAlgn="base" latinLnBrk="0" hangingPunct="1">
        <a:lnSpc>
          <a:spcPct val="100000"/>
        </a:lnSpc>
        <a:spcBef>
          <a:spcPct val="20000"/>
        </a:spcBef>
        <a:spcAft>
          <a:spcPct val="0"/>
        </a:spcAft>
        <a:buClr>
          <a:schemeClr val="tx1"/>
        </a:buClr>
        <a:buSzPct val="60000"/>
        <a:buFont typeface="Wingdings" panose="05000000000000000000" pitchFamily="2" charset="2"/>
        <a:buChar char="n"/>
        <a:defRPr sz="2000" b="0" i="0" u="none" kern="1200" baseline="0">
          <a:solidFill>
            <a:schemeClr val="tx1"/>
          </a:solidFill>
          <a:effectLst>
            <a:outerShdw blurRad="38100" dist="38100" dir="2700000">
              <a:srgbClr val="C0C0C0"/>
            </a:outerShdw>
          </a:effectLst>
          <a:latin typeface="+mn-lt"/>
          <a:ea typeface="+mn-ea"/>
          <a:cs typeface="+mn-cs"/>
        </a:defRPr>
      </a:lvl4pPr>
      <a:lvl5pPr marL="2057400" lvl="4" indent="-22860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Char char="n"/>
        <a:defRPr sz="2000" b="0" i="0" u="none" kern="1200" baseline="0">
          <a:solidFill>
            <a:schemeClr val="tx1"/>
          </a:solidFill>
          <a:effectLst>
            <a:outerShdw blurRad="38100" dist="38100" dir="2700000">
              <a:srgbClr val="C0C0C0"/>
            </a:outerShdw>
          </a:effectLst>
          <a:latin typeface="+mn-lt"/>
          <a:ea typeface="+mn-ea"/>
          <a:cs typeface="+mn-cs"/>
        </a:defRPr>
      </a:lvl5pPr>
      <a:lvl6pPr marL="2514600" lvl="5" indent="-22860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Char char="n"/>
        <a:defRPr sz="2000" b="0" i="0" u="none" kern="1200" baseline="0">
          <a:solidFill>
            <a:schemeClr val="tx1"/>
          </a:solidFill>
          <a:effectLst>
            <a:outerShdw blurRad="38100" dist="38100" dir="2700000">
              <a:srgbClr val="C0C0C0"/>
            </a:outerShdw>
          </a:effectLst>
          <a:latin typeface="+mn-lt"/>
          <a:ea typeface="+mn-ea"/>
          <a:cs typeface="+mn-cs"/>
        </a:defRPr>
      </a:lvl6pPr>
      <a:lvl7pPr marL="2971800" lvl="6" indent="-22860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Char char="n"/>
        <a:defRPr sz="2000" b="0" i="0" u="none" kern="1200" baseline="0">
          <a:solidFill>
            <a:schemeClr val="tx1"/>
          </a:solidFill>
          <a:effectLst>
            <a:outerShdw blurRad="38100" dist="38100" dir="2700000">
              <a:srgbClr val="C0C0C0"/>
            </a:outerShdw>
          </a:effectLst>
          <a:latin typeface="+mn-lt"/>
          <a:ea typeface="+mn-ea"/>
          <a:cs typeface="+mn-cs"/>
        </a:defRPr>
      </a:lvl7pPr>
      <a:lvl8pPr marL="3429000" lvl="7" indent="-22860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Char char="n"/>
        <a:defRPr sz="2000" b="0" i="0" u="none" kern="1200" baseline="0">
          <a:solidFill>
            <a:schemeClr val="tx1"/>
          </a:solidFill>
          <a:effectLst>
            <a:outerShdw blurRad="38100" dist="38100" dir="2700000">
              <a:srgbClr val="C0C0C0"/>
            </a:outerShdw>
          </a:effectLst>
          <a:latin typeface="+mn-lt"/>
          <a:ea typeface="+mn-ea"/>
          <a:cs typeface="+mn-cs"/>
        </a:defRPr>
      </a:lvl8pPr>
      <a:lvl9pPr marL="3886200" lvl="8" indent="-22860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Char char="n"/>
        <a:defRPr sz="2000" b="0" i="0" u="none" kern="1200" baseline="0">
          <a:solidFill>
            <a:schemeClr val="tx1"/>
          </a:solidFill>
          <a:effectLst>
            <a:outerShdw blurRad="38100" dist="38100" dir="2700000">
              <a:srgbClr val="C0C0C0"/>
            </a:outerShdw>
          </a:effectLst>
          <a:latin typeface="+mn-lt"/>
          <a:ea typeface="+mn-ea"/>
          <a:cs typeface="+mn-cs"/>
        </a:defRPr>
      </a:lvl9pPr>
    </p:bodyStyle>
    <p:other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标题 5121"/>
          <p:cNvSpPr>
            <a:spLocks noGrp="1"/>
          </p:cNvSpPr>
          <p:nvPr>
            <p:ph type="ctrTitle"/>
          </p:nvPr>
        </p:nvSpPr>
        <p:spPr>
          <a:xfrm>
            <a:off x="685800" y="2560638"/>
            <a:ext cx="7772400" cy="1736725"/>
          </a:xfrm>
        </p:spPr>
        <p:txBody>
          <a:bodyPr anchor="ctr" anchorCtr="0"/>
          <a:p>
            <a:pPr defTabSz="914400">
              <a:buSzTx/>
              <a:buFontTx/>
              <a:buNone/>
            </a:pPr>
            <a:r>
              <a:rPr lang="zh-CN" altLang="en-US" kern="1200" baseline="0" dirty="0">
                <a:latin typeface="Times New Roman" panose="02020603050405020304" pitchFamily="18" charset="0"/>
                <a:ea typeface="宋体" panose="02010600030101010101" pitchFamily="2" charset="-122"/>
              </a:rPr>
              <a:t>呼吸防护用品  </a:t>
            </a:r>
            <a:br>
              <a:rPr lang="zh-CN" altLang="en-US" kern="1200" baseline="0" dirty="0">
                <a:latin typeface="Times New Roman" panose="02020603050405020304" pitchFamily="18" charset="0"/>
                <a:ea typeface="宋体" panose="02010600030101010101" pitchFamily="2" charset="-122"/>
              </a:rPr>
            </a:br>
            <a:r>
              <a:rPr lang="zh-CN" altLang="en-US" kern="1200" baseline="0" dirty="0">
                <a:latin typeface="Times New Roman" panose="02020603050405020304" pitchFamily="18" charset="0"/>
                <a:ea typeface="宋体" panose="02010600030101010101" pitchFamily="2" charset="-122"/>
              </a:rPr>
              <a:t>自吸过滤式防颗粒物呼吸 </a:t>
            </a:r>
            <a:endParaRPr lang="zh-CN" altLang="en-US" kern="1200" baseline="0" dirty="0">
              <a:latin typeface="Times New Roman" panose="02020603050405020304" pitchFamily="18" charset="0"/>
              <a:ea typeface="宋体" panose="02010600030101010101" pitchFamily="2"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9" name="文本占位符 14338"/>
          <p:cNvSpPr>
            <a:spLocks noGrp="1"/>
          </p:cNvSpPr>
          <p:nvPr>
            <p:ph type="body" idx="1"/>
          </p:nvPr>
        </p:nvSpPr>
        <p:spPr>
          <a:xfrm>
            <a:off x="304800" y="457200"/>
            <a:ext cx="8458200" cy="6096000"/>
          </a:xfrm>
        </p:spPr>
        <p:txBody>
          <a:bodyPr/>
          <a:p>
            <a:pPr>
              <a:lnSpc>
                <a:spcPct val="90000"/>
              </a:lnSpc>
            </a:pPr>
            <a:r>
              <a:rPr lang="en-US" altLang="zh-CN" sz="2000"/>
              <a:t>4.3  </a:t>
            </a:r>
            <a:r>
              <a:rPr lang="zh-CN" altLang="en-US" sz="2000" dirty="0"/>
              <a:t>过滤元件级别</a:t>
            </a:r>
            <a:endParaRPr lang="zh-CN" altLang="en-US" sz="2000" dirty="0"/>
          </a:p>
          <a:p>
            <a:pPr>
              <a:lnSpc>
                <a:spcPct val="90000"/>
              </a:lnSpc>
            </a:pPr>
            <a:r>
              <a:rPr lang="zh-CN" altLang="en-US" sz="2000" dirty="0"/>
              <a:t>根据过滤效率水平，过滤元件的级别按表</a:t>
            </a:r>
            <a:r>
              <a:rPr lang="en-US" altLang="zh-CN" sz="2000"/>
              <a:t>1</a:t>
            </a:r>
            <a:r>
              <a:rPr lang="zh-CN" altLang="en-US" sz="2000" dirty="0"/>
              <a:t>分级。</a:t>
            </a:r>
            <a:endParaRPr lang="zh-CN" altLang="en-US" sz="2000" dirty="0"/>
          </a:p>
          <a:p>
            <a:pPr>
              <a:lnSpc>
                <a:spcPct val="90000"/>
              </a:lnSpc>
            </a:pPr>
            <a:endParaRPr lang="zh-CN" altLang="en-US" sz="2000" dirty="0"/>
          </a:p>
          <a:p>
            <a:pPr>
              <a:lnSpc>
                <a:spcPct val="90000"/>
              </a:lnSpc>
            </a:pPr>
            <a:endParaRPr lang="zh-CN" altLang="en-US" sz="2000" dirty="0"/>
          </a:p>
          <a:p>
            <a:pPr>
              <a:lnSpc>
                <a:spcPct val="90000"/>
              </a:lnSpc>
            </a:pPr>
            <a:endParaRPr lang="zh-CN" altLang="en-US" sz="2000" dirty="0"/>
          </a:p>
          <a:p>
            <a:pPr>
              <a:lnSpc>
                <a:spcPct val="90000"/>
              </a:lnSpc>
            </a:pPr>
            <a:endParaRPr lang="zh-CN" altLang="en-US" sz="2000" dirty="0"/>
          </a:p>
          <a:p>
            <a:pPr>
              <a:lnSpc>
                <a:spcPct val="90000"/>
              </a:lnSpc>
            </a:pPr>
            <a:endParaRPr lang="zh-CN" altLang="en-US" sz="2000" dirty="0"/>
          </a:p>
          <a:p>
            <a:pPr>
              <a:lnSpc>
                <a:spcPct val="90000"/>
              </a:lnSpc>
            </a:pPr>
            <a:endParaRPr lang="zh-CN" altLang="en-US" sz="2000" dirty="0"/>
          </a:p>
          <a:p>
            <a:pPr>
              <a:lnSpc>
                <a:spcPct val="90000"/>
              </a:lnSpc>
            </a:pPr>
            <a:endParaRPr lang="zh-CN" altLang="en-US" sz="2000" dirty="0"/>
          </a:p>
          <a:p>
            <a:pPr>
              <a:lnSpc>
                <a:spcPct val="90000"/>
              </a:lnSpc>
            </a:pPr>
            <a:endParaRPr lang="zh-CN" altLang="en-US" sz="2000" dirty="0"/>
          </a:p>
          <a:p>
            <a:pPr>
              <a:lnSpc>
                <a:spcPct val="90000"/>
              </a:lnSpc>
            </a:pPr>
            <a:endParaRPr lang="zh-CN" altLang="en-US" sz="2000" dirty="0"/>
          </a:p>
          <a:p>
            <a:pPr>
              <a:lnSpc>
                <a:spcPct val="90000"/>
              </a:lnSpc>
            </a:pPr>
            <a:endParaRPr lang="zh-CN" altLang="en-US" sz="2000" dirty="0"/>
          </a:p>
          <a:p>
            <a:pPr>
              <a:lnSpc>
                <a:spcPct val="90000"/>
              </a:lnSpc>
            </a:pPr>
            <a:r>
              <a:rPr lang="en-US" altLang="zh-CN" sz="2000"/>
              <a:t>4.4  </a:t>
            </a:r>
            <a:r>
              <a:rPr lang="zh-CN" altLang="en-US" sz="2000" dirty="0"/>
              <a:t>标记</a:t>
            </a:r>
            <a:endParaRPr lang="zh-CN" altLang="en-US" sz="2000" dirty="0"/>
          </a:p>
          <a:p>
            <a:pPr>
              <a:lnSpc>
                <a:spcPct val="90000"/>
              </a:lnSpc>
            </a:pPr>
            <a:r>
              <a:rPr lang="zh-CN" altLang="en-US" sz="2000" dirty="0"/>
              <a:t>　　随弃式面罩和可更换式面罩的过滤元件应标注级别，级别用执行本标准号及年号与过滤元件类型和级别的组合方式标注。</a:t>
            </a:r>
            <a:endParaRPr lang="zh-CN" altLang="en-US" sz="2000" dirty="0"/>
          </a:p>
          <a:p>
            <a:pPr>
              <a:lnSpc>
                <a:spcPct val="90000"/>
              </a:lnSpc>
            </a:pPr>
            <a:r>
              <a:rPr lang="zh-CN" altLang="en-US" sz="2000" dirty="0"/>
              <a:t>　　示例</a:t>
            </a:r>
            <a:r>
              <a:rPr lang="en-US" altLang="zh-CN" sz="2000"/>
              <a:t>1</a:t>
            </a:r>
            <a:r>
              <a:rPr lang="zh-CN" altLang="en-US" sz="2000" dirty="0"/>
              <a:t>：</a:t>
            </a:r>
            <a:r>
              <a:rPr lang="en-US" altLang="zh-CN" sz="2000"/>
              <a:t>KN90</a:t>
            </a:r>
            <a:r>
              <a:rPr lang="zh-CN" altLang="en-US" sz="2000" dirty="0"/>
              <a:t>过滤元件的标记为</a:t>
            </a:r>
            <a:r>
              <a:rPr lang="en-US" altLang="zh-CN" sz="2000"/>
              <a:t>GB 2626</a:t>
            </a:r>
            <a:r>
              <a:rPr lang="en-US" altLang="zh-CN" sz="2000">
                <a:latin typeface="Arial" panose="020B0604020202020204" pitchFamily="34" charset="0"/>
              </a:rPr>
              <a:t>—</a:t>
            </a:r>
            <a:r>
              <a:rPr lang="en-US" altLang="zh-CN" sz="2000"/>
              <a:t>2006 KN 90</a:t>
            </a:r>
            <a:r>
              <a:rPr lang="zh-CN" altLang="en-US" sz="2000" dirty="0"/>
              <a:t>。</a:t>
            </a:r>
            <a:endParaRPr lang="zh-CN" altLang="en-US" sz="2000" dirty="0"/>
          </a:p>
          <a:p>
            <a:pPr>
              <a:lnSpc>
                <a:spcPct val="90000"/>
              </a:lnSpc>
            </a:pPr>
            <a:r>
              <a:rPr lang="zh-CN" altLang="en-US" sz="2000" dirty="0"/>
              <a:t>　　示例</a:t>
            </a:r>
            <a:r>
              <a:rPr lang="en-US" altLang="zh-CN" sz="2000"/>
              <a:t>2</a:t>
            </a:r>
            <a:r>
              <a:rPr lang="zh-CN" altLang="en-US" sz="2000" dirty="0"/>
              <a:t>：</a:t>
            </a:r>
            <a:r>
              <a:rPr lang="en-US" altLang="zh-CN" sz="2000"/>
              <a:t>KP100</a:t>
            </a:r>
            <a:r>
              <a:rPr lang="zh-CN" altLang="en-US" sz="2000" dirty="0"/>
              <a:t>过滤元件的标记为</a:t>
            </a:r>
            <a:r>
              <a:rPr lang="en-US" altLang="zh-CN" sz="2000"/>
              <a:t>GB 2626</a:t>
            </a:r>
            <a:r>
              <a:rPr lang="en-US" altLang="zh-CN" sz="2000">
                <a:latin typeface="Arial" panose="020B0604020202020204" pitchFamily="34" charset="0"/>
              </a:rPr>
              <a:t>—</a:t>
            </a:r>
            <a:r>
              <a:rPr lang="en-US" altLang="zh-CN" sz="2000"/>
              <a:t>2006</a:t>
            </a:r>
            <a:r>
              <a:rPr lang="zh-CN" altLang="en-US" sz="2000" dirty="0"/>
              <a:t>，</a:t>
            </a:r>
            <a:r>
              <a:rPr lang="en-US" altLang="zh-CN" sz="2000"/>
              <a:t>KP 100</a:t>
            </a:r>
            <a:r>
              <a:rPr lang="zh-CN" altLang="en-US" sz="2000" dirty="0"/>
              <a:t>。</a:t>
            </a:r>
            <a:endParaRPr lang="zh-CN" altLang="en-US" sz="2000" dirty="0"/>
          </a:p>
        </p:txBody>
      </p:sp>
      <p:pic>
        <p:nvPicPr>
          <p:cNvPr id="14340" name="图片 14339"/>
          <p:cNvPicPr>
            <a:picLocks noChangeAspect="1"/>
          </p:cNvPicPr>
          <p:nvPr/>
        </p:nvPicPr>
        <p:blipFill>
          <a:blip r:embed="rId1"/>
          <a:stretch>
            <a:fillRect/>
          </a:stretch>
        </p:blipFill>
        <p:spPr>
          <a:xfrm>
            <a:off x="0" y="1371600"/>
            <a:ext cx="8915400" cy="3025775"/>
          </a:xfrm>
          <a:prstGeom prst="rect">
            <a:avLst/>
          </a:prstGeom>
          <a:noFill/>
          <a:ln w="9525">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标题 15361"/>
          <p:cNvSpPr>
            <a:spLocks noGrp="1"/>
          </p:cNvSpPr>
          <p:nvPr>
            <p:ph type="title"/>
          </p:nvPr>
        </p:nvSpPr>
        <p:spPr/>
        <p:txBody>
          <a:bodyPr anchor="ctr" anchorCtr="0"/>
          <a:p>
            <a:r>
              <a:rPr lang="en-US" altLang="zh-CN" b="0"/>
              <a:t>5  </a:t>
            </a:r>
            <a:r>
              <a:rPr lang="zh-CN" altLang="en-US" b="0" dirty="0"/>
              <a:t>技术要求</a:t>
            </a:r>
            <a:endParaRPr lang="zh-CN" altLang="en-US" b="0" dirty="0"/>
          </a:p>
        </p:txBody>
      </p:sp>
      <p:sp>
        <p:nvSpPr>
          <p:cNvPr id="15363" name="文本占位符 15362"/>
          <p:cNvSpPr>
            <a:spLocks noGrp="1"/>
          </p:cNvSpPr>
          <p:nvPr>
            <p:ph type="body" idx="1"/>
          </p:nvPr>
        </p:nvSpPr>
        <p:spPr>
          <a:xfrm>
            <a:off x="457200" y="1600200"/>
            <a:ext cx="8229600" cy="3814763"/>
          </a:xfrm>
        </p:spPr>
        <p:txBody>
          <a:bodyPr/>
          <a:p>
            <a:pPr>
              <a:lnSpc>
                <a:spcPct val="90000"/>
              </a:lnSpc>
            </a:pPr>
            <a:r>
              <a:rPr lang="en-US" altLang="zh-CN"/>
              <a:t>5.1  </a:t>
            </a:r>
            <a:r>
              <a:rPr lang="zh-CN" altLang="en-US" dirty="0"/>
              <a:t>一般要求</a:t>
            </a:r>
            <a:endParaRPr lang="zh-CN" altLang="en-US" dirty="0"/>
          </a:p>
          <a:p>
            <a:pPr>
              <a:lnSpc>
                <a:spcPct val="90000"/>
              </a:lnSpc>
            </a:pPr>
            <a:r>
              <a:rPr lang="en-US" altLang="zh-CN"/>
              <a:t>5.1.1</a:t>
            </a:r>
            <a:r>
              <a:rPr lang="zh-CN" altLang="en-US" dirty="0"/>
              <a:t>材料应满足以下要求：</a:t>
            </a:r>
            <a:endParaRPr lang="zh-CN" altLang="en-US" dirty="0"/>
          </a:p>
          <a:p>
            <a:pPr>
              <a:lnSpc>
                <a:spcPct val="90000"/>
              </a:lnSpc>
            </a:pPr>
            <a:r>
              <a:rPr lang="zh-CN" altLang="en-US" dirty="0"/>
              <a:t>　　</a:t>
            </a:r>
            <a:r>
              <a:rPr lang="en-US" altLang="zh-CN"/>
              <a:t>a)</a:t>
            </a:r>
            <a:r>
              <a:rPr lang="zh-CN" altLang="en-US" dirty="0"/>
              <a:t>直接与面部接触的材料对皮肤应无害；</a:t>
            </a:r>
            <a:endParaRPr lang="zh-CN" altLang="en-US" dirty="0"/>
          </a:p>
          <a:p>
            <a:pPr>
              <a:lnSpc>
                <a:spcPct val="90000"/>
              </a:lnSpc>
            </a:pPr>
            <a:r>
              <a:rPr lang="zh-CN" altLang="en-US" dirty="0"/>
              <a:t>　　</a:t>
            </a:r>
            <a:r>
              <a:rPr lang="en-US" altLang="zh-CN"/>
              <a:t>b)</a:t>
            </a:r>
            <a:r>
              <a:rPr lang="zh-CN" altLang="en-US" dirty="0"/>
              <a:t>滤材对人体应无害；</a:t>
            </a:r>
            <a:endParaRPr lang="zh-CN" altLang="en-US" dirty="0"/>
          </a:p>
          <a:p>
            <a:pPr>
              <a:lnSpc>
                <a:spcPct val="90000"/>
              </a:lnSpc>
            </a:pPr>
            <a:r>
              <a:rPr lang="zh-CN" altLang="en-US" dirty="0"/>
              <a:t>　　</a:t>
            </a:r>
            <a:r>
              <a:rPr lang="en-US" altLang="zh-CN"/>
              <a:t>c)</a:t>
            </a:r>
            <a:r>
              <a:rPr lang="zh-CN" altLang="en-US" dirty="0"/>
              <a:t>所用材料应具有足够的强度，在正常使用寿命中不应出现破损或变形。</a:t>
            </a:r>
            <a:endParaRPr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7" name="文本占位符 16386"/>
          <p:cNvSpPr>
            <a:spLocks noGrp="1"/>
          </p:cNvSpPr>
          <p:nvPr>
            <p:ph type="body" idx="1"/>
          </p:nvPr>
        </p:nvSpPr>
        <p:spPr>
          <a:xfrm>
            <a:off x="304800" y="304800"/>
            <a:ext cx="8458200" cy="6019800"/>
          </a:xfrm>
        </p:spPr>
        <p:txBody>
          <a:bodyPr/>
          <a:p>
            <a:pPr>
              <a:lnSpc>
                <a:spcPct val="90000"/>
              </a:lnSpc>
            </a:pPr>
            <a:r>
              <a:rPr lang="en-US" altLang="zh-CN" sz="2400"/>
              <a:t>5.1.2</a:t>
            </a:r>
            <a:r>
              <a:rPr lang="zh-CN" altLang="en-US" sz="2400" dirty="0"/>
              <a:t>结构设计应符合以下要求：</a:t>
            </a:r>
            <a:endParaRPr lang="zh-CN" altLang="en-US" sz="2400" dirty="0"/>
          </a:p>
          <a:p>
            <a:pPr>
              <a:lnSpc>
                <a:spcPct val="90000"/>
              </a:lnSpc>
            </a:pPr>
            <a:r>
              <a:rPr lang="zh-CN" altLang="en-US" sz="2400" dirty="0"/>
              <a:t>　　</a:t>
            </a:r>
            <a:r>
              <a:rPr lang="en-US" altLang="zh-CN" sz="2400"/>
              <a:t>a)  </a:t>
            </a:r>
            <a:r>
              <a:rPr lang="zh-CN" altLang="en-US" sz="2400" dirty="0"/>
              <a:t>应不易产生结构性破损，部件的设计、组成和安装不应对使用者构成任何危险；</a:t>
            </a:r>
            <a:endParaRPr lang="zh-CN" altLang="en-US" sz="2400" dirty="0"/>
          </a:p>
          <a:p>
            <a:pPr>
              <a:lnSpc>
                <a:spcPct val="90000"/>
              </a:lnSpc>
            </a:pPr>
            <a:r>
              <a:rPr lang="zh-CN" altLang="en-US" sz="2400" dirty="0"/>
              <a:t>　　</a:t>
            </a:r>
            <a:r>
              <a:rPr lang="en-US" altLang="zh-CN" sz="2400"/>
              <a:t>b)</a:t>
            </a:r>
            <a:r>
              <a:rPr lang="zh-CN" altLang="en-US" sz="2400" dirty="0"/>
              <a:t>头带的设计应可调，便于佩戴和摘除，应能将面罩牢固地固定在脸上，且佩戴时不应出现明显的压迫或压痛现象，可更换式半面罩和全面罩的头带设计应为可更换；</a:t>
            </a:r>
            <a:endParaRPr lang="zh-CN" altLang="en-US" sz="2400" dirty="0"/>
          </a:p>
          <a:p>
            <a:pPr>
              <a:lnSpc>
                <a:spcPct val="90000"/>
              </a:lnSpc>
            </a:pPr>
            <a:r>
              <a:rPr lang="zh-CN" altLang="en-US" sz="2400" dirty="0"/>
              <a:t>　　</a:t>
            </a:r>
            <a:r>
              <a:rPr lang="en-US" altLang="zh-CN" sz="2400"/>
              <a:t>c)</a:t>
            </a:r>
            <a:r>
              <a:rPr lang="zh-CN" altLang="en-US" sz="2400" dirty="0"/>
              <a:t>应尽可能具有较小的死腔和较大的视野；</a:t>
            </a:r>
            <a:endParaRPr lang="zh-CN" altLang="en-US" sz="2400" dirty="0"/>
          </a:p>
          <a:p>
            <a:pPr>
              <a:lnSpc>
                <a:spcPct val="90000"/>
              </a:lnSpc>
            </a:pPr>
            <a:r>
              <a:rPr lang="zh-CN" altLang="en-US" sz="2400" dirty="0"/>
              <a:t>　　</a:t>
            </a:r>
            <a:r>
              <a:rPr lang="en-US" altLang="zh-CN" sz="2400"/>
              <a:t>d)</a:t>
            </a:r>
            <a:r>
              <a:rPr lang="zh-CN" altLang="en-US" sz="2400" dirty="0"/>
              <a:t>在佩戴时，全面罩的镜片不应出现结雾等影响视觉的情况；</a:t>
            </a:r>
            <a:endParaRPr lang="zh-CN" altLang="en-US" sz="2400" dirty="0"/>
          </a:p>
          <a:p>
            <a:pPr>
              <a:lnSpc>
                <a:spcPct val="90000"/>
              </a:lnSpc>
            </a:pPr>
            <a:r>
              <a:rPr lang="zh-CN" altLang="en-US" sz="2400" dirty="0"/>
              <a:t>　　</a:t>
            </a:r>
            <a:r>
              <a:rPr lang="en-US" altLang="zh-CN" sz="2400"/>
              <a:t>e)</a:t>
            </a:r>
            <a:r>
              <a:rPr lang="zh-CN" altLang="en-US" sz="2400" dirty="0"/>
              <a:t>使用可更换过滤元件、吸气阀、呼气阀以及头带的呼吸防护用品应采用方便更换的设计，并且能使使用者随时和方便地检查面罩与面部的佩戴气密性；</a:t>
            </a:r>
            <a:endParaRPr lang="zh-CN" altLang="en-US" sz="2400" dirty="0"/>
          </a:p>
          <a:p>
            <a:pPr>
              <a:lnSpc>
                <a:spcPct val="90000"/>
              </a:lnSpc>
            </a:pPr>
            <a:r>
              <a:rPr lang="zh-CN" altLang="en-US" sz="2400" dirty="0"/>
              <a:t>　　</a:t>
            </a:r>
            <a:r>
              <a:rPr lang="en-US" altLang="zh-CN" sz="2400"/>
              <a:t>f)</a:t>
            </a:r>
            <a:r>
              <a:rPr lang="zh-CN" altLang="en-US" sz="2400" dirty="0"/>
              <a:t>呼吸导管不应限制头部活动或使用者的行动，不应影响面罩的密合性，不应出现限制、阻塞气流的情况。</a:t>
            </a:r>
            <a:endParaRPr lang="zh-CN" altLang="en-US" sz="2400" dirty="0"/>
          </a:p>
          <a:p>
            <a:pPr>
              <a:lnSpc>
                <a:spcPct val="90000"/>
              </a:lnSpc>
            </a:pPr>
            <a:r>
              <a:rPr lang="zh-CN" altLang="en-US" sz="2400" dirty="0"/>
              <a:t>　　</a:t>
            </a:r>
            <a:r>
              <a:rPr lang="en-US" altLang="zh-CN" sz="2400"/>
              <a:t>g)</a:t>
            </a:r>
            <a:r>
              <a:rPr lang="zh-CN" altLang="en-US" sz="2400" dirty="0"/>
              <a:t>随弃式面罩的结构应能保证与面部的密合，且应在使用寿命期内不出现变形。</a:t>
            </a:r>
            <a:endParaRPr lang="zh-CN" alt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1" name="文本占位符 17410"/>
          <p:cNvSpPr>
            <a:spLocks noGrp="1"/>
          </p:cNvSpPr>
          <p:nvPr>
            <p:ph type="body" idx="1"/>
          </p:nvPr>
        </p:nvSpPr>
        <p:spPr>
          <a:xfrm>
            <a:off x="381000" y="381000"/>
            <a:ext cx="8382000" cy="6019800"/>
          </a:xfrm>
        </p:spPr>
        <p:txBody>
          <a:bodyPr/>
          <a:p>
            <a:r>
              <a:rPr lang="en-US" altLang="zh-CN" sz="2800"/>
              <a:t>5.2  </a:t>
            </a:r>
            <a:r>
              <a:rPr lang="zh-CN" altLang="en-US" sz="2800" dirty="0"/>
              <a:t>外观检查</a:t>
            </a:r>
            <a:endParaRPr lang="zh-CN" altLang="en-US" sz="2800" dirty="0"/>
          </a:p>
          <a:p>
            <a:r>
              <a:rPr lang="zh-CN" altLang="en-US" sz="2800" dirty="0"/>
              <a:t>　　样品表面不应破损、变形和有明显的其他缺陷，部件材料和结构应能耐受正常使用条件及可能遇到的温度、湿度和机械冲击，头带应可调，可更换式面罩的头带设计应为可更换，全面罩的镜片在佩戴时不应出现结雾等影响视觉的情况。经温度湿度预处理和机械强度预处理后，部件不应脱落、损坏和变形。检查内容还应包括标识和制造商所提供的各种信息。</a:t>
            </a:r>
            <a:endParaRPr lang="zh-CN" altLang="en-US" sz="2800" dirty="0"/>
          </a:p>
          <a:p>
            <a:r>
              <a:rPr lang="en-US" altLang="zh-CN" sz="2800"/>
              <a:t>5.3  </a:t>
            </a:r>
            <a:r>
              <a:rPr lang="zh-CN" altLang="en-US" sz="2800" dirty="0"/>
              <a:t>过滤效率</a:t>
            </a:r>
            <a:endParaRPr lang="zh-CN" altLang="en-US" sz="2800" dirty="0"/>
          </a:p>
          <a:p>
            <a:r>
              <a:rPr lang="zh-CN" altLang="en-US" sz="2800" dirty="0"/>
              <a:t>　　用氯化钠</a:t>
            </a:r>
            <a:r>
              <a:rPr lang="en-US" altLang="zh-CN" sz="2800"/>
              <a:t>(</a:t>
            </a:r>
            <a:r>
              <a:rPr lang="en-US" altLang="zh-CN" sz="2800" err="1"/>
              <a:t>NaCl</a:t>
            </a:r>
            <a:r>
              <a:rPr lang="en-US" altLang="zh-CN" sz="2800"/>
              <a:t>)</a:t>
            </a:r>
            <a:r>
              <a:rPr lang="zh-CN" altLang="en-US" sz="2800" dirty="0"/>
              <a:t>颗粒物检测</a:t>
            </a:r>
            <a:r>
              <a:rPr lang="en-US" altLang="zh-CN" sz="2800"/>
              <a:t>N</a:t>
            </a:r>
            <a:r>
              <a:rPr lang="zh-CN" altLang="en-US" sz="2800" dirty="0"/>
              <a:t>类过滤元件，用邻苯二甲酸二辛酯</a:t>
            </a:r>
            <a:r>
              <a:rPr lang="en-US" altLang="zh-CN" sz="2800"/>
              <a:t>(DOP</a:t>
            </a:r>
            <a:r>
              <a:rPr lang="zh-CN" altLang="en-US" sz="2800" dirty="0"/>
              <a:t>，</a:t>
            </a:r>
            <a:r>
              <a:rPr lang="en-US" altLang="zh-CN" sz="2800" err="1"/>
              <a:t>dioctyl</a:t>
            </a:r>
            <a:r>
              <a:rPr lang="en-US" altLang="zh-CN" sz="2800"/>
              <a:t> phthalate)</a:t>
            </a:r>
            <a:r>
              <a:rPr lang="zh-CN" altLang="en-US" sz="2800" dirty="0"/>
              <a:t>或性质相当的油类颗粒物（如石蜡油）检测</a:t>
            </a:r>
            <a:r>
              <a:rPr lang="en-US" altLang="zh-CN" sz="2800"/>
              <a:t>P</a:t>
            </a:r>
            <a:r>
              <a:rPr lang="zh-CN" altLang="en-US" sz="2800" dirty="0"/>
              <a:t>类过滤元件。</a:t>
            </a:r>
            <a:endParaRPr lang="zh-CN" alt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5" name="文本占位符 18434"/>
          <p:cNvSpPr>
            <a:spLocks noGrp="1"/>
          </p:cNvSpPr>
          <p:nvPr>
            <p:ph type="body" idx="1"/>
          </p:nvPr>
        </p:nvSpPr>
        <p:spPr>
          <a:xfrm>
            <a:off x="228600" y="304800"/>
            <a:ext cx="8610600" cy="6096000"/>
          </a:xfrm>
        </p:spPr>
        <p:txBody>
          <a:bodyPr/>
          <a:p>
            <a:pPr>
              <a:lnSpc>
                <a:spcPct val="90000"/>
              </a:lnSpc>
            </a:pPr>
            <a:r>
              <a:rPr lang="en-US" altLang="zh-CN" sz="2400"/>
              <a:t>5.4  </a:t>
            </a:r>
            <a:r>
              <a:rPr lang="zh-CN" altLang="en-US" sz="2400" dirty="0"/>
              <a:t>泄漏性</a:t>
            </a:r>
            <a:endParaRPr lang="zh-CN" altLang="en-US" sz="2400" dirty="0"/>
          </a:p>
          <a:p>
            <a:pPr>
              <a:lnSpc>
                <a:spcPct val="90000"/>
              </a:lnSpc>
            </a:pPr>
            <a:r>
              <a:rPr lang="zh-CN" altLang="en-US" sz="2400" dirty="0"/>
              <a:t>　有呼吸导管时，呼吸导管应作为面罩的组成部分进行检测。</a:t>
            </a:r>
            <a:endParaRPr lang="zh-CN" altLang="en-US" sz="2400" dirty="0"/>
          </a:p>
          <a:p>
            <a:pPr>
              <a:lnSpc>
                <a:spcPct val="90000"/>
              </a:lnSpc>
            </a:pPr>
            <a:r>
              <a:rPr lang="en-US" altLang="zh-CN" sz="2400"/>
              <a:t>5.4.1  </a:t>
            </a:r>
            <a:r>
              <a:rPr lang="zh-CN" altLang="en-US" sz="2400" dirty="0"/>
              <a:t>随弃式面罩的</a:t>
            </a:r>
            <a:r>
              <a:rPr lang="en-US" altLang="zh-CN" sz="2400"/>
              <a:t>TIL</a:t>
            </a:r>
            <a:endParaRPr lang="en-US" altLang="zh-CN" sz="2400"/>
          </a:p>
          <a:p>
            <a:pPr>
              <a:lnSpc>
                <a:spcPct val="90000"/>
              </a:lnSpc>
            </a:pPr>
            <a:r>
              <a:rPr lang="zh-CN" altLang="en-US" sz="2400" dirty="0"/>
              <a:t>　　随弃式面罩的</a:t>
            </a:r>
            <a:r>
              <a:rPr lang="en-US" altLang="zh-CN" sz="2400"/>
              <a:t>TIL</a:t>
            </a:r>
            <a:r>
              <a:rPr lang="zh-CN" altLang="en-US" sz="2400" dirty="0"/>
              <a:t>应符合要求。</a:t>
            </a:r>
            <a:endParaRPr lang="zh-CN" altLang="en-US" sz="2400" dirty="0"/>
          </a:p>
          <a:p>
            <a:pPr>
              <a:lnSpc>
                <a:spcPct val="90000"/>
              </a:lnSpc>
            </a:pPr>
            <a:r>
              <a:rPr lang="en-US" altLang="zh-CN" sz="2400"/>
              <a:t>5.4.2  </a:t>
            </a:r>
            <a:r>
              <a:rPr lang="zh-CN" altLang="en-US" sz="2400" dirty="0"/>
              <a:t>可更换式半面罩的</a:t>
            </a:r>
            <a:r>
              <a:rPr lang="en-US" altLang="zh-CN" sz="2400"/>
              <a:t>IL</a:t>
            </a:r>
            <a:endParaRPr lang="en-US" altLang="zh-CN" sz="2400"/>
          </a:p>
          <a:p>
            <a:pPr>
              <a:lnSpc>
                <a:spcPct val="90000"/>
              </a:lnSpc>
            </a:pPr>
            <a:r>
              <a:rPr lang="zh-CN" altLang="en-US" sz="2400" dirty="0"/>
              <a:t>　　当以每个动作的</a:t>
            </a:r>
            <a:r>
              <a:rPr lang="en-US" altLang="zh-CN" sz="2400"/>
              <a:t>IL</a:t>
            </a:r>
            <a:r>
              <a:rPr lang="zh-CN" altLang="en-US" sz="2400" dirty="0"/>
              <a:t>为评价基础时</a:t>
            </a:r>
            <a:r>
              <a:rPr lang="en-US" altLang="zh-CN" sz="2400"/>
              <a:t>(</a:t>
            </a:r>
            <a:r>
              <a:rPr lang="zh-CN" altLang="en-US" sz="2400" dirty="0"/>
              <a:t>即</a:t>
            </a:r>
            <a:r>
              <a:rPr lang="en-US" altLang="zh-CN" sz="2400"/>
              <a:t>10</a:t>
            </a:r>
            <a:r>
              <a:rPr lang="zh-CN" altLang="en-US" sz="2400" dirty="0"/>
              <a:t>人</a:t>
            </a:r>
            <a:r>
              <a:rPr lang="en-US" altLang="zh-CN" sz="2400"/>
              <a:t>×5</a:t>
            </a:r>
            <a:r>
              <a:rPr lang="zh-CN" altLang="en-US" sz="2400" dirty="0"/>
              <a:t>个动作</a:t>
            </a:r>
            <a:r>
              <a:rPr lang="en-US" altLang="zh-CN" sz="2400"/>
              <a:t>)</a:t>
            </a:r>
            <a:r>
              <a:rPr lang="zh-CN" altLang="en-US" sz="2400" dirty="0"/>
              <a:t>，</a:t>
            </a:r>
            <a:r>
              <a:rPr lang="en-US" altLang="zh-CN" sz="2400"/>
              <a:t>50</a:t>
            </a:r>
            <a:r>
              <a:rPr lang="zh-CN" altLang="en-US" sz="2400" dirty="0"/>
              <a:t>个动作中至少有</a:t>
            </a:r>
            <a:r>
              <a:rPr lang="en-US" altLang="zh-CN" sz="2400"/>
              <a:t>46</a:t>
            </a:r>
            <a:r>
              <a:rPr lang="zh-CN" altLang="en-US" sz="2400" dirty="0"/>
              <a:t>个动作的</a:t>
            </a:r>
            <a:r>
              <a:rPr lang="en-US" altLang="zh-CN" sz="2400"/>
              <a:t>IL</a:t>
            </a:r>
            <a:r>
              <a:rPr lang="zh-CN" altLang="en-US" sz="2400" dirty="0"/>
              <a:t>应小于</a:t>
            </a:r>
            <a:r>
              <a:rPr lang="en-US" altLang="zh-CN" sz="2400"/>
              <a:t>5</a:t>
            </a:r>
            <a:r>
              <a:rPr lang="zh-CN" altLang="en-US" sz="2400" dirty="0"/>
              <a:t>％；并且，在以人的总体</a:t>
            </a:r>
            <a:r>
              <a:rPr lang="en-US" altLang="zh-CN" sz="2400"/>
              <a:t>IL</a:t>
            </a:r>
            <a:r>
              <a:rPr lang="zh-CN" altLang="en-US" sz="2400" dirty="0"/>
              <a:t>为评价基础时，</a:t>
            </a:r>
            <a:r>
              <a:rPr lang="en-US" altLang="zh-CN" sz="2400"/>
              <a:t>10</a:t>
            </a:r>
            <a:r>
              <a:rPr lang="zh-CN" altLang="en-US" sz="2400" dirty="0"/>
              <a:t>个受试者中至少有</a:t>
            </a:r>
            <a:r>
              <a:rPr lang="en-US" altLang="zh-CN" sz="2400"/>
              <a:t>8</a:t>
            </a:r>
            <a:r>
              <a:rPr lang="zh-CN" altLang="en-US" sz="2400" dirty="0"/>
              <a:t>个人的总体</a:t>
            </a:r>
            <a:r>
              <a:rPr lang="en-US" altLang="zh-CN" sz="2400"/>
              <a:t>IL</a:t>
            </a:r>
            <a:r>
              <a:rPr lang="zh-CN" altLang="en-US" sz="2400" dirty="0"/>
              <a:t>应小于</a:t>
            </a:r>
            <a:r>
              <a:rPr lang="en-US" altLang="zh-CN" sz="2400"/>
              <a:t>2</a:t>
            </a:r>
            <a:r>
              <a:rPr lang="zh-CN" altLang="en-US" sz="2400" dirty="0"/>
              <a:t>％。</a:t>
            </a:r>
            <a:endParaRPr lang="zh-CN" altLang="en-US" sz="2400" dirty="0"/>
          </a:p>
          <a:p>
            <a:pPr>
              <a:lnSpc>
                <a:spcPct val="90000"/>
              </a:lnSpc>
            </a:pPr>
            <a:r>
              <a:rPr lang="en-US" altLang="zh-CN" sz="2400"/>
              <a:t>5.4.3  </a:t>
            </a:r>
            <a:r>
              <a:rPr lang="zh-CN" altLang="en-US" sz="2400" dirty="0"/>
              <a:t>全面罩的</a:t>
            </a:r>
            <a:r>
              <a:rPr lang="en-US" altLang="zh-CN" sz="2400"/>
              <a:t>IL</a:t>
            </a:r>
            <a:endParaRPr lang="en-US" altLang="zh-CN" sz="2400"/>
          </a:p>
          <a:p>
            <a:pPr>
              <a:lnSpc>
                <a:spcPct val="90000"/>
              </a:lnSpc>
            </a:pPr>
            <a:r>
              <a:rPr lang="zh-CN" altLang="en-US" sz="2400" dirty="0"/>
              <a:t>　　当以每个动作的</a:t>
            </a:r>
            <a:r>
              <a:rPr lang="en-US" altLang="zh-CN" sz="2400"/>
              <a:t>IL</a:t>
            </a:r>
            <a:r>
              <a:rPr lang="zh-CN" altLang="en-US" sz="2400" dirty="0"/>
              <a:t>为评价基础时</a:t>
            </a:r>
            <a:r>
              <a:rPr lang="en-US" altLang="zh-CN" sz="2400"/>
              <a:t>(</a:t>
            </a:r>
            <a:r>
              <a:rPr lang="zh-CN" altLang="en-US" sz="2400" dirty="0"/>
              <a:t>即</a:t>
            </a:r>
            <a:r>
              <a:rPr lang="en-US" altLang="zh-CN" sz="2400"/>
              <a:t>10</a:t>
            </a:r>
            <a:r>
              <a:rPr lang="zh-CN" altLang="en-US" sz="2400" dirty="0"/>
              <a:t>人</a:t>
            </a:r>
            <a:r>
              <a:rPr lang="en-US" altLang="zh-CN" sz="2400"/>
              <a:t>×5</a:t>
            </a:r>
            <a:r>
              <a:rPr lang="zh-CN" altLang="en-US" sz="2400" dirty="0"/>
              <a:t>个动作</a:t>
            </a:r>
            <a:r>
              <a:rPr lang="en-US" altLang="zh-CN" sz="2400"/>
              <a:t>)</a:t>
            </a:r>
            <a:r>
              <a:rPr lang="zh-CN" altLang="en-US" sz="2400" dirty="0"/>
              <a:t>，每个动作的</a:t>
            </a:r>
            <a:r>
              <a:rPr lang="en-US" altLang="zh-CN" sz="2400"/>
              <a:t>IL</a:t>
            </a:r>
            <a:r>
              <a:rPr lang="zh-CN" altLang="en-US" sz="2400" dirty="0"/>
              <a:t>应小于</a:t>
            </a:r>
            <a:r>
              <a:rPr lang="en-US" altLang="zh-CN" sz="2400"/>
              <a:t>0.05</a:t>
            </a:r>
            <a:r>
              <a:rPr lang="zh-CN" altLang="en-US" sz="2400" dirty="0"/>
              <a:t>％。</a:t>
            </a:r>
            <a:endParaRPr lang="zh-CN" altLang="en-US" sz="2400" dirty="0"/>
          </a:p>
          <a:p>
            <a:pPr>
              <a:lnSpc>
                <a:spcPct val="90000"/>
              </a:lnSpc>
            </a:pPr>
            <a:r>
              <a:rPr lang="en-US" altLang="zh-CN" sz="2400"/>
              <a:t>5.5  </a:t>
            </a:r>
            <a:r>
              <a:rPr lang="zh-CN" altLang="en-US" sz="2400" dirty="0"/>
              <a:t>呼吸阻力</a:t>
            </a:r>
            <a:endParaRPr lang="zh-CN" altLang="en-US" sz="2400" dirty="0"/>
          </a:p>
          <a:p>
            <a:pPr>
              <a:lnSpc>
                <a:spcPct val="90000"/>
              </a:lnSpc>
            </a:pPr>
            <a:r>
              <a:rPr lang="zh-CN" altLang="en-US" sz="2400" dirty="0"/>
              <a:t>　　每个样品的总吸气阻力应不大于</a:t>
            </a:r>
            <a:r>
              <a:rPr lang="en-US" altLang="zh-CN" sz="2400"/>
              <a:t>350 Pa</a:t>
            </a:r>
            <a:r>
              <a:rPr lang="zh-CN" altLang="en-US" sz="2400" dirty="0"/>
              <a:t>，总呼气阻力应不大于</a:t>
            </a:r>
            <a:r>
              <a:rPr lang="en-US" altLang="zh-CN" sz="2400"/>
              <a:t>250 Pa</a:t>
            </a:r>
            <a:r>
              <a:rPr lang="zh-CN" altLang="en-US" sz="2400" dirty="0"/>
              <a:t>。</a:t>
            </a:r>
            <a:endParaRPr lang="zh-CN" altLang="en-US" sz="2400" dirty="0"/>
          </a:p>
          <a:p>
            <a:pPr>
              <a:lnSpc>
                <a:spcPct val="90000"/>
              </a:lnSpc>
            </a:pPr>
            <a:endParaRPr lang="zh-CN" alt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9" name="文本占位符 19458"/>
          <p:cNvSpPr>
            <a:spLocks noGrp="1"/>
          </p:cNvSpPr>
          <p:nvPr>
            <p:ph type="body" idx="1"/>
          </p:nvPr>
        </p:nvSpPr>
        <p:spPr>
          <a:xfrm>
            <a:off x="381000" y="457200"/>
            <a:ext cx="8382000" cy="5791200"/>
          </a:xfrm>
        </p:spPr>
        <p:txBody>
          <a:bodyPr/>
          <a:p>
            <a:pPr>
              <a:lnSpc>
                <a:spcPct val="80000"/>
              </a:lnSpc>
            </a:pPr>
            <a:r>
              <a:rPr lang="en-US" altLang="zh-CN" sz="2800"/>
              <a:t>5.6  </a:t>
            </a:r>
            <a:r>
              <a:rPr lang="zh-CN" altLang="en-US" sz="2800" dirty="0"/>
              <a:t>呼气阀</a:t>
            </a:r>
            <a:endParaRPr lang="zh-CN" altLang="en-US" sz="2800" dirty="0"/>
          </a:p>
          <a:p>
            <a:pPr>
              <a:lnSpc>
                <a:spcPct val="80000"/>
              </a:lnSpc>
            </a:pPr>
            <a:r>
              <a:rPr lang="zh-CN" altLang="en-US" sz="2800" dirty="0"/>
              <a:t>　　若有呼气阀，应符合</a:t>
            </a:r>
            <a:r>
              <a:rPr lang="en-US" altLang="zh-CN" sz="2800"/>
              <a:t>5.6.1</a:t>
            </a:r>
            <a:r>
              <a:rPr lang="zh-CN" altLang="en-US" sz="2800" dirty="0"/>
              <a:t>和</a:t>
            </a:r>
            <a:r>
              <a:rPr lang="en-US" altLang="zh-CN" sz="2800"/>
              <a:t>5.6.2</a:t>
            </a:r>
            <a:r>
              <a:rPr lang="zh-CN" altLang="en-US" sz="2800" dirty="0"/>
              <a:t>的要求。</a:t>
            </a:r>
            <a:endParaRPr lang="zh-CN" altLang="en-US" sz="2800" dirty="0"/>
          </a:p>
          <a:p>
            <a:pPr>
              <a:lnSpc>
                <a:spcPct val="80000"/>
              </a:lnSpc>
            </a:pPr>
            <a:r>
              <a:rPr lang="en-US" altLang="zh-CN" sz="2800"/>
              <a:t>5.6.1  </a:t>
            </a:r>
            <a:r>
              <a:rPr lang="zh-CN" altLang="en-US" sz="2800" dirty="0"/>
              <a:t>呼气阀气密性</a:t>
            </a:r>
            <a:endParaRPr lang="zh-CN" altLang="en-US" sz="2800" dirty="0"/>
          </a:p>
          <a:p>
            <a:pPr>
              <a:lnSpc>
                <a:spcPct val="80000"/>
              </a:lnSpc>
            </a:pPr>
            <a:r>
              <a:rPr lang="zh-CN" altLang="en-US" sz="2800" dirty="0"/>
              <a:t>　　只检测半面罩。各样品均不得出现下述情况之一：</a:t>
            </a:r>
            <a:endParaRPr lang="zh-CN" altLang="en-US" sz="2800" dirty="0"/>
          </a:p>
          <a:p>
            <a:pPr>
              <a:lnSpc>
                <a:spcPct val="80000"/>
              </a:lnSpc>
            </a:pPr>
            <a:r>
              <a:rPr lang="zh-CN" altLang="en-US" sz="2800" dirty="0"/>
              <a:t>　　</a:t>
            </a:r>
            <a:r>
              <a:rPr lang="en-US" altLang="zh-CN" sz="2800"/>
              <a:t>a)</a:t>
            </a:r>
            <a:r>
              <a:rPr lang="zh-CN" altLang="en-US" sz="2800" dirty="0"/>
              <a:t>抽气流速已经达到</a:t>
            </a:r>
            <a:r>
              <a:rPr lang="en-US" altLang="zh-CN" sz="2800"/>
              <a:t>500 </a:t>
            </a:r>
            <a:r>
              <a:rPr lang="en-US" altLang="zh-CN" sz="2800" err="1"/>
              <a:t>mL</a:t>
            </a:r>
            <a:r>
              <a:rPr lang="zh-CN" altLang="en-US" sz="2800" dirty="0"/>
              <a:t>／</a:t>
            </a:r>
            <a:r>
              <a:rPr lang="en-US" altLang="zh-CN" sz="2800"/>
              <a:t>min</a:t>
            </a:r>
            <a:r>
              <a:rPr lang="zh-CN" altLang="en-US" sz="2800" dirty="0"/>
              <a:t>时，系统负压达不到</a:t>
            </a:r>
            <a:r>
              <a:rPr lang="en-US" altLang="zh-CN" sz="2800"/>
              <a:t>1180 Pa</a:t>
            </a:r>
            <a:r>
              <a:rPr lang="zh-CN" altLang="en-US" sz="2800" dirty="0"/>
              <a:t>；</a:t>
            </a:r>
            <a:endParaRPr lang="zh-CN" altLang="en-US" sz="2800" dirty="0"/>
          </a:p>
          <a:p>
            <a:pPr>
              <a:lnSpc>
                <a:spcPct val="80000"/>
              </a:lnSpc>
            </a:pPr>
            <a:r>
              <a:rPr lang="zh-CN" altLang="en-US" sz="2800" dirty="0"/>
              <a:t>　　</a:t>
            </a:r>
            <a:r>
              <a:rPr lang="en-US" altLang="zh-CN" sz="2800"/>
              <a:t>b)</a:t>
            </a:r>
            <a:r>
              <a:rPr lang="zh-CN" altLang="en-US" sz="2800" dirty="0"/>
              <a:t>呼气阀恢复至常压时间小于</a:t>
            </a:r>
            <a:r>
              <a:rPr lang="en-US" altLang="zh-CN" sz="2800"/>
              <a:t>20 s</a:t>
            </a:r>
            <a:r>
              <a:rPr lang="zh-CN" altLang="en-US" sz="2800" dirty="0"/>
              <a:t>。</a:t>
            </a:r>
            <a:endParaRPr lang="zh-CN" altLang="en-US" sz="2800" dirty="0"/>
          </a:p>
          <a:p>
            <a:pPr>
              <a:lnSpc>
                <a:spcPct val="80000"/>
              </a:lnSpc>
            </a:pPr>
            <a:r>
              <a:rPr lang="en-US" altLang="zh-CN" sz="2800"/>
              <a:t>5.6.2  </a:t>
            </a:r>
            <a:r>
              <a:rPr lang="zh-CN" altLang="en-US" sz="2800" dirty="0"/>
              <a:t>呼气阀盖</a:t>
            </a:r>
            <a:endParaRPr lang="zh-CN" altLang="en-US" sz="2800" dirty="0"/>
          </a:p>
          <a:p>
            <a:pPr>
              <a:lnSpc>
                <a:spcPct val="80000"/>
              </a:lnSpc>
            </a:pPr>
            <a:r>
              <a:rPr lang="zh-CN" altLang="en-US" sz="2800" dirty="0"/>
              <a:t>　　面罩的呼气阀盖在承受表</a:t>
            </a:r>
            <a:r>
              <a:rPr lang="en-US" altLang="zh-CN" sz="2800"/>
              <a:t>4</a:t>
            </a:r>
            <a:r>
              <a:rPr lang="zh-CN" altLang="en-US" sz="2800" dirty="0"/>
              <a:t>规定的轴向拉力时，不应出现滑脱、断裂和变形。</a:t>
            </a:r>
            <a:endParaRPr lang="zh-CN" altLang="en-US" sz="2800" dirty="0"/>
          </a:p>
          <a:p>
            <a:pPr>
              <a:lnSpc>
                <a:spcPct val="80000"/>
              </a:lnSpc>
            </a:pPr>
            <a:r>
              <a:rPr lang="en-US" altLang="zh-CN" sz="2800"/>
              <a:t>5.11  </a:t>
            </a:r>
            <a:r>
              <a:rPr lang="zh-CN" altLang="en-US" sz="2800" dirty="0"/>
              <a:t>镜片</a:t>
            </a:r>
            <a:endParaRPr lang="zh-CN" altLang="en-US" sz="2800" dirty="0"/>
          </a:p>
          <a:p>
            <a:pPr>
              <a:lnSpc>
                <a:spcPct val="80000"/>
              </a:lnSpc>
            </a:pPr>
            <a:r>
              <a:rPr lang="zh-CN" altLang="en-US" sz="2800" dirty="0"/>
              <a:t>　　每个样品的镜片不应破碎或产生裂纹；然后按</a:t>
            </a:r>
            <a:r>
              <a:rPr lang="en-US" altLang="zh-CN" sz="2800"/>
              <a:t>6.14</a:t>
            </a:r>
            <a:r>
              <a:rPr lang="zh-CN" altLang="en-US" sz="2800" dirty="0"/>
              <a:t>方法检测气密性，应满足</a:t>
            </a:r>
            <a:r>
              <a:rPr lang="en-US" altLang="zh-CN" sz="2800"/>
              <a:t>5.12</a:t>
            </a:r>
            <a:r>
              <a:rPr lang="zh-CN" altLang="en-US" sz="2800" dirty="0"/>
              <a:t>的要求。</a:t>
            </a:r>
            <a:endParaRPr lang="zh-CN" altLang="en-US"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3" name="文本占位符 20482"/>
          <p:cNvSpPr>
            <a:spLocks noGrp="1"/>
          </p:cNvSpPr>
          <p:nvPr>
            <p:ph type="body" idx="1"/>
          </p:nvPr>
        </p:nvSpPr>
        <p:spPr>
          <a:xfrm>
            <a:off x="381000" y="381000"/>
            <a:ext cx="8382000" cy="6096000"/>
          </a:xfrm>
        </p:spPr>
        <p:txBody>
          <a:bodyPr/>
          <a:p>
            <a:pPr>
              <a:lnSpc>
                <a:spcPct val="80000"/>
              </a:lnSpc>
            </a:pPr>
            <a:r>
              <a:rPr lang="en-US" altLang="zh-CN" sz="2400"/>
              <a:t>5.12  </a:t>
            </a:r>
            <a:r>
              <a:rPr lang="zh-CN" altLang="en-US" sz="2400" dirty="0"/>
              <a:t>气密性</a:t>
            </a:r>
            <a:endParaRPr lang="zh-CN" altLang="en-US" sz="2400" dirty="0"/>
          </a:p>
          <a:p>
            <a:pPr>
              <a:lnSpc>
                <a:spcPct val="80000"/>
              </a:lnSpc>
            </a:pPr>
            <a:r>
              <a:rPr lang="zh-CN" altLang="en-US" sz="2400" dirty="0"/>
              <a:t>　　在规定检测条件下，</a:t>
            </a:r>
            <a:r>
              <a:rPr lang="en-US" altLang="zh-CN" sz="2400"/>
              <a:t>60 s</a:t>
            </a:r>
            <a:r>
              <a:rPr lang="zh-CN" altLang="en-US" sz="2400" dirty="0"/>
              <a:t>内每个全面罩内的负压下降应不大于</a:t>
            </a:r>
            <a:r>
              <a:rPr lang="en-US" altLang="zh-CN" sz="2400"/>
              <a:t>100 Pa</a:t>
            </a:r>
            <a:r>
              <a:rPr lang="zh-CN" altLang="en-US" sz="2400" dirty="0"/>
              <a:t>。</a:t>
            </a:r>
            <a:endParaRPr lang="zh-CN" altLang="en-US" sz="2400" dirty="0"/>
          </a:p>
          <a:p>
            <a:pPr>
              <a:lnSpc>
                <a:spcPct val="80000"/>
              </a:lnSpc>
            </a:pPr>
            <a:r>
              <a:rPr lang="en-US" altLang="zh-CN" sz="2400"/>
              <a:t>5.13  </a:t>
            </a:r>
            <a:r>
              <a:rPr lang="zh-CN" altLang="en-US" sz="2400" dirty="0"/>
              <a:t>可燃性</a:t>
            </a:r>
            <a:endParaRPr lang="zh-CN" altLang="en-US" sz="2400" dirty="0"/>
          </a:p>
          <a:p>
            <a:pPr>
              <a:lnSpc>
                <a:spcPct val="80000"/>
              </a:lnSpc>
            </a:pPr>
            <a:r>
              <a:rPr lang="zh-CN" altLang="en-US" sz="2400" dirty="0"/>
              <a:t>　　暴露于火焰的各部件在从火焰移开后，不应燃烧；如果燃烧，续燃时间不应超过</a:t>
            </a:r>
            <a:r>
              <a:rPr lang="en-US" altLang="zh-CN" sz="2400"/>
              <a:t>5 s</a:t>
            </a:r>
            <a:r>
              <a:rPr lang="zh-CN" altLang="en-US" sz="2400" dirty="0"/>
              <a:t>。</a:t>
            </a:r>
            <a:endParaRPr lang="zh-CN" altLang="en-US" sz="2400" dirty="0"/>
          </a:p>
          <a:p>
            <a:pPr>
              <a:lnSpc>
                <a:spcPct val="80000"/>
              </a:lnSpc>
            </a:pPr>
            <a:r>
              <a:rPr lang="en-US" altLang="zh-CN" sz="2400"/>
              <a:t>5.14  </a:t>
            </a:r>
            <a:r>
              <a:rPr lang="zh-CN" altLang="en-US" sz="2400" dirty="0"/>
              <a:t>清洗和消毒</a:t>
            </a:r>
            <a:endParaRPr lang="zh-CN" altLang="en-US" sz="2400" dirty="0"/>
          </a:p>
          <a:p>
            <a:pPr>
              <a:lnSpc>
                <a:spcPct val="80000"/>
              </a:lnSpc>
            </a:pPr>
            <a:r>
              <a:rPr lang="zh-CN" altLang="en-US" sz="2400" dirty="0"/>
              <a:t>　　若产品设计使用时间超过</a:t>
            </a:r>
            <a:r>
              <a:rPr lang="en-US" altLang="zh-CN" sz="2400"/>
              <a:t>1</a:t>
            </a:r>
            <a:r>
              <a:rPr lang="zh-CN" altLang="en-US" sz="2400" dirty="0"/>
              <a:t>个工作班，面罩材料应能够耐受制造者推荐的清洗或消毒的处理。</a:t>
            </a:r>
            <a:endParaRPr lang="zh-CN" altLang="en-US" sz="2400" dirty="0"/>
          </a:p>
          <a:p>
            <a:pPr>
              <a:lnSpc>
                <a:spcPct val="80000"/>
              </a:lnSpc>
            </a:pPr>
            <a:r>
              <a:rPr lang="zh-CN" altLang="en-US" sz="2400" dirty="0"/>
              <a:t>　　清洗或消毒后的样品应符合</a:t>
            </a:r>
            <a:r>
              <a:rPr lang="en-US" altLang="zh-CN" sz="2400"/>
              <a:t>5.4</a:t>
            </a:r>
            <a:r>
              <a:rPr lang="zh-CN" altLang="en-US" sz="2400" dirty="0"/>
              <a:t>要求。</a:t>
            </a:r>
            <a:endParaRPr lang="zh-CN" altLang="en-US" sz="2400" dirty="0"/>
          </a:p>
          <a:p>
            <a:pPr>
              <a:lnSpc>
                <a:spcPct val="80000"/>
              </a:lnSpc>
            </a:pPr>
            <a:r>
              <a:rPr lang="en-US" altLang="zh-CN" sz="2400"/>
              <a:t>5.15  </a:t>
            </a:r>
            <a:r>
              <a:rPr lang="zh-CN" altLang="en-US" sz="2400" dirty="0"/>
              <a:t>制造商应提供的信息</a:t>
            </a:r>
            <a:endParaRPr lang="zh-CN" altLang="en-US" sz="2400" dirty="0"/>
          </a:p>
          <a:p>
            <a:pPr>
              <a:lnSpc>
                <a:spcPct val="80000"/>
              </a:lnSpc>
            </a:pPr>
            <a:r>
              <a:rPr lang="zh-CN" altLang="en-US" sz="2400" dirty="0"/>
              <a:t>　　应参照</a:t>
            </a:r>
            <a:r>
              <a:rPr lang="en-US" altLang="zh-CN" sz="2400"/>
              <a:t>GB</a:t>
            </a:r>
            <a:r>
              <a:rPr lang="zh-CN" altLang="en-US" sz="2400" dirty="0"/>
              <a:t>／</a:t>
            </a:r>
            <a:r>
              <a:rPr lang="en-US" altLang="zh-CN" sz="2400"/>
              <a:t>T 18664</a:t>
            </a:r>
            <a:r>
              <a:rPr lang="zh-CN" altLang="en-US" sz="2400" dirty="0"/>
              <a:t>的有关规定判断制造商提供信息的正确性。</a:t>
            </a:r>
            <a:endParaRPr lang="zh-CN" altLang="en-US" sz="2400" dirty="0"/>
          </a:p>
          <a:p>
            <a:pPr>
              <a:lnSpc>
                <a:spcPct val="80000"/>
              </a:lnSpc>
            </a:pPr>
            <a:r>
              <a:rPr lang="en-US" altLang="zh-CN" sz="2400"/>
              <a:t>5.15.1  </a:t>
            </a:r>
            <a:r>
              <a:rPr lang="zh-CN" altLang="en-US" sz="2400" dirty="0"/>
              <a:t>制造商提供的信息应符合以下要求：</a:t>
            </a:r>
            <a:endParaRPr lang="zh-CN" altLang="en-US" sz="2400" dirty="0"/>
          </a:p>
          <a:p>
            <a:pPr>
              <a:lnSpc>
                <a:spcPct val="80000"/>
              </a:lnSpc>
            </a:pPr>
            <a:r>
              <a:rPr lang="zh-CN" altLang="en-US" sz="2400" dirty="0"/>
              <a:t>　　</a:t>
            </a:r>
            <a:r>
              <a:rPr lang="en-US" altLang="zh-CN" sz="2400"/>
              <a:t>a)</a:t>
            </a:r>
            <a:r>
              <a:rPr lang="zh-CN" altLang="en-US" sz="2400" dirty="0"/>
              <a:t>应随最小销售包装一起提供。</a:t>
            </a:r>
            <a:endParaRPr lang="zh-CN" altLang="en-US" sz="2400" dirty="0"/>
          </a:p>
          <a:p>
            <a:pPr>
              <a:lnSpc>
                <a:spcPct val="80000"/>
              </a:lnSpc>
            </a:pPr>
            <a:r>
              <a:rPr lang="zh-CN" altLang="en-US" sz="2400" dirty="0"/>
              <a:t>　　</a:t>
            </a:r>
            <a:r>
              <a:rPr lang="en-US" altLang="zh-CN" sz="2400"/>
              <a:t>b)</a:t>
            </a:r>
            <a:r>
              <a:rPr lang="zh-CN" altLang="en-US" sz="2400" dirty="0"/>
              <a:t>应有中文说明。</a:t>
            </a:r>
            <a:endParaRPr lang="zh-CN" alt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7" name="文本占位符 21506"/>
          <p:cNvSpPr>
            <a:spLocks noGrp="1"/>
          </p:cNvSpPr>
          <p:nvPr>
            <p:ph type="body" idx="1"/>
          </p:nvPr>
        </p:nvSpPr>
        <p:spPr>
          <a:xfrm>
            <a:off x="381000" y="381000"/>
            <a:ext cx="8305800" cy="5943600"/>
          </a:xfrm>
        </p:spPr>
        <p:txBody>
          <a:bodyPr/>
          <a:p>
            <a:r>
              <a:rPr lang="en-US" altLang="zh-CN" sz="2800"/>
              <a:t>c)</a:t>
            </a:r>
            <a:r>
              <a:rPr lang="zh-CN" altLang="en-US" sz="2800" dirty="0"/>
              <a:t>应包括使用者必须了解的以下信息：</a:t>
            </a:r>
            <a:endParaRPr lang="zh-CN" altLang="en-US" sz="2800" dirty="0"/>
          </a:p>
          <a:p>
            <a:r>
              <a:rPr lang="zh-CN" altLang="en-US" sz="2800" dirty="0"/>
              <a:t>　　</a:t>
            </a:r>
            <a:r>
              <a:rPr lang="en-US" altLang="zh-CN" sz="2800"/>
              <a:t>1)</a:t>
            </a:r>
            <a:r>
              <a:rPr lang="zh-CN" altLang="en-US" sz="2800" dirty="0"/>
              <a:t>应用范围与限制；</a:t>
            </a:r>
            <a:endParaRPr lang="zh-CN" altLang="en-US" sz="2800" dirty="0"/>
          </a:p>
          <a:p>
            <a:r>
              <a:rPr lang="zh-CN" altLang="en-US" sz="2800" dirty="0"/>
              <a:t>　　</a:t>
            </a:r>
            <a:r>
              <a:rPr lang="en-US" altLang="zh-CN" sz="2800"/>
              <a:t>2)</a:t>
            </a:r>
            <a:r>
              <a:rPr lang="zh-CN" altLang="en-US" sz="2800" dirty="0"/>
              <a:t>对可更换过滤元件，说明其与全面罩或半面罩一起使用的方法，若为多重滤料，应标明；</a:t>
            </a:r>
            <a:endParaRPr lang="zh-CN" altLang="en-US" sz="2800" dirty="0"/>
          </a:p>
          <a:p>
            <a:r>
              <a:rPr lang="zh-CN" altLang="en-US" sz="2800" dirty="0"/>
              <a:t>　　</a:t>
            </a:r>
            <a:r>
              <a:rPr lang="en-US" altLang="zh-CN" sz="2800"/>
              <a:t>3)</a:t>
            </a:r>
            <a:r>
              <a:rPr lang="zh-CN" altLang="en-US" sz="2800" dirty="0"/>
              <a:t>可更换式面罩的组装方法；</a:t>
            </a:r>
            <a:endParaRPr lang="zh-CN" altLang="en-US" sz="2800" dirty="0"/>
          </a:p>
          <a:p>
            <a:r>
              <a:rPr lang="zh-CN" altLang="en-US" sz="2800" dirty="0"/>
              <a:t>　　</a:t>
            </a:r>
            <a:r>
              <a:rPr lang="en-US" altLang="zh-CN" sz="2800"/>
              <a:t>4)</a:t>
            </a:r>
            <a:r>
              <a:rPr lang="zh-CN" altLang="en-US" sz="2800" dirty="0"/>
              <a:t>使用前的检查方法；</a:t>
            </a:r>
            <a:endParaRPr lang="zh-CN" altLang="en-US" sz="2800" dirty="0"/>
          </a:p>
          <a:p>
            <a:r>
              <a:rPr lang="zh-CN" altLang="en-US" sz="2800" dirty="0"/>
              <a:t>　　</a:t>
            </a:r>
            <a:r>
              <a:rPr lang="en-US" altLang="zh-CN" sz="2800"/>
              <a:t>5)</a:t>
            </a:r>
            <a:r>
              <a:rPr lang="zh-CN" altLang="en-US" sz="2800" dirty="0"/>
              <a:t>佩戴方法和佩戴气密性检查方法；</a:t>
            </a:r>
            <a:endParaRPr lang="zh-CN" altLang="en-US" sz="2800" dirty="0"/>
          </a:p>
          <a:p>
            <a:r>
              <a:rPr lang="zh-CN" altLang="en-US" sz="2800" dirty="0"/>
              <a:t>　　</a:t>
            </a:r>
            <a:r>
              <a:rPr lang="en-US" altLang="zh-CN" sz="2800"/>
              <a:t>6)</a:t>
            </a:r>
            <a:r>
              <a:rPr lang="zh-CN" altLang="en-US" sz="2800" dirty="0"/>
              <a:t>何时更换过滤元件的建议；</a:t>
            </a:r>
            <a:endParaRPr lang="zh-CN" altLang="en-US" sz="2800" dirty="0"/>
          </a:p>
          <a:p>
            <a:r>
              <a:rPr lang="zh-CN" altLang="en-US" sz="2800" dirty="0"/>
              <a:t>　　</a:t>
            </a:r>
            <a:r>
              <a:rPr lang="en-US" altLang="zh-CN" sz="2800"/>
              <a:t>7)</a:t>
            </a:r>
            <a:r>
              <a:rPr lang="zh-CN" altLang="en-US" sz="2800" dirty="0"/>
              <a:t>如果适用，维护方法</a:t>
            </a:r>
            <a:r>
              <a:rPr lang="en-US" altLang="zh-CN" sz="2800"/>
              <a:t>(</a:t>
            </a:r>
            <a:r>
              <a:rPr lang="zh-CN" altLang="en-US" sz="2800" dirty="0"/>
              <a:t>如清洗和消毒方法</a:t>
            </a:r>
            <a:r>
              <a:rPr lang="en-US" altLang="zh-CN" sz="2800"/>
              <a:t>)</a:t>
            </a:r>
            <a:r>
              <a:rPr lang="zh-CN" altLang="en-US" sz="2800" dirty="0"/>
              <a:t>；</a:t>
            </a:r>
            <a:endParaRPr lang="zh-CN" altLang="en-US" sz="2800" dirty="0"/>
          </a:p>
          <a:p>
            <a:r>
              <a:rPr lang="zh-CN" altLang="en-US" sz="2800" dirty="0"/>
              <a:t>　　</a:t>
            </a:r>
            <a:r>
              <a:rPr lang="en-US" altLang="zh-CN" sz="2800"/>
              <a:t>8)</a:t>
            </a:r>
            <a:r>
              <a:rPr lang="zh-CN" altLang="en-US" sz="2800" dirty="0"/>
              <a:t>储存方法；</a:t>
            </a:r>
            <a:endParaRPr lang="zh-CN" altLang="en-US" sz="2800" dirty="0"/>
          </a:p>
          <a:p>
            <a:r>
              <a:rPr lang="zh-CN" altLang="en-US" sz="2800" dirty="0"/>
              <a:t>　　</a:t>
            </a:r>
            <a:r>
              <a:rPr lang="en-US" altLang="zh-CN" sz="2800"/>
              <a:t>9)</a:t>
            </a:r>
            <a:r>
              <a:rPr lang="zh-CN" altLang="en-US" sz="2800" dirty="0"/>
              <a:t>使用的任何符号和图标的含义。</a:t>
            </a:r>
            <a:endParaRPr lang="zh-CN" altLang="en-US"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1" name="文本占位符 22530"/>
          <p:cNvSpPr>
            <a:spLocks noGrp="1"/>
          </p:cNvSpPr>
          <p:nvPr>
            <p:ph type="body" idx="1"/>
          </p:nvPr>
        </p:nvSpPr>
        <p:spPr>
          <a:xfrm>
            <a:off x="457200" y="1143000"/>
            <a:ext cx="8229600" cy="4525963"/>
          </a:xfrm>
        </p:spPr>
        <p:txBody>
          <a:bodyPr/>
          <a:p>
            <a:r>
              <a:rPr lang="en-US" altLang="zh-CN" sz="2800"/>
              <a:t>d)</a:t>
            </a:r>
            <a:r>
              <a:rPr lang="zh-CN" altLang="en-US" sz="2800" dirty="0"/>
              <a:t>应对使用中可能遇到的问题提供警示，如：</a:t>
            </a:r>
            <a:endParaRPr lang="zh-CN" altLang="en-US" sz="2800" dirty="0"/>
          </a:p>
          <a:p>
            <a:r>
              <a:rPr lang="zh-CN" altLang="en-US" sz="2800" dirty="0"/>
              <a:t>　　</a:t>
            </a:r>
            <a:r>
              <a:rPr lang="en-US" altLang="zh-CN" sz="2800"/>
              <a:t>1)</a:t>
            </a:r>
            <a:r>
              <a:rPr lang="zh-CN" altLang="en-US" sz="2800" dirty="0"/>
              <a:t>适合性；</a:t>
            </a:r>
            <a:endParaRPr lang="zh-CN" altLang="en-US" sz="2800" dirty="0"/>
          </a:p>
          <a:p>
            <a:r>
              <a:rPr lang="zh-CN" altLang="en-US" sz="2800" dirty="0"/>
              <a:t>　　</a:t>
            </a:r>
            <a:r>
              <a:rPr lang="en-US" altLang="zh-CN" sz="2800"/>
              <a:t>2)</a:t>
            </a:r>
            <a:r>
              <a:rPr lang="zh-CN" altLang="en-US" sz="2800" dirty="0"/>
              <a:t>密合框下的毛发会导致面罩泄漏；</a:t>
            </a:r>
            <a:endParaRPr lang="zh-CN" altLang="en-US" sz="2800" dirty="0"/>
          </a:p>
          <a:p>
            <a:r>
              <a:rPr lang="zh-CN" altLang="en-US" sz="2800" dirty="0"/>
              <a:t>　　</a:t>
            </a:r>
            <a:r>
              <a:rPr lang="en-US" altLang="zh-CN" sz="2800"/>
              <a:t>3)</a:t>
            </a:r>
            <a:r>
              <a:rPr lang="zh-CN" altLang="en-US" sz="2800" dirty="0"/>
              <a:t>空气质量</a:t>
            </a:r>
            <a:r>
              <a:rPr lang="en-US" altLang="zh-CN" sz="2800"/>
              <a:t>(</a:t>
            </a:r>
            <a:r>
              <a:rPr lang="zh-CN" altLang="en-US" sz="2800" dirty="0"/>
              <a:t>污染物、缺氧等</a:t>
            </a:r>
            <a:r>
              <a:rPr lang="en-US" altLang="zh-CN" sz="2800"/>
              <a:t>)</a:t>
            </a:r>
            <a:r>
              <a:rPr lang="zh-CN" altLang="en-US" sz="2800" dirty="0"/>
              <a:t>。</a:t>
            </a:r>
            <a:endParaRPr lang="zh-CN" altLang="en-US" sz="2800" dirty="0"/>
          </a:p>
          <a:p>
            <a:r>
              <a:rPr lang="zh-CN" altLang="en-US" sz="2800" dirty="0"/>
              <a:t>　　</a:t>
            </a:r>
            <a:r>
              <a:rPr lang="en-US" altLang="zh-CN" sz="2800"/>
              <a:t>e)</a:t>
            </a:r>
            <a:r>
              <a:rPr lang="zh-CN" altLang="en-US" sz="2800" dirty="0"/>
              <a:t>信息应明确，可增加解说、部件号和标注等帮助说明。</a:t>
            </a:r>
            <a:endParaRPr lang="zh-CN" altLang="en-US" sz="2800" dirty="0"/>
          </a:p>
          <a:p>
            <a:r>
              <a:rPr lang="en-US" altLang="zh-CN" sz="2800"/>
              <a:t>5.16  </a:t>
            </a:r>
            <a:r>
              <a:rPr lang="zh-CN" altLang="en-US" sz="2800" dirty="0"/>
              <a:t>包装</a:t>
            </a:r>
            <a:endParaRPr lang="zh-CN" altLang="en-US" sz="2800" dirty="0"/>
          </a:p>
          <a:p>
            <a:r>
              <a:rPr lang="zh-CN" altLang="en-US" sz="2800" dirty="0"/>
              <a:t>　　销售用包装应能保护产品，防止在使用前受到机械损伤和污染。</a:t>
            </a:r>
            <a:endParaRPr lang="zh-CN" altLang="en-US"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5" name="文本占位符 23554"/>
          <p:cNvSpPr>
            <a:spLocks noGrp="1"/>
          </p:cNvSpPr>
          <p:nvPr>
            <p:ph type="body" idx="1"/>
          </p:nvPr>
        </p:nvSpPr>
        <p:spPr>
          <a:xfrm>
            <a:off x="1828800" y="2363788"/>
            <a:ext cx="5867400" cy="2058987"/>
          </a:xfrm>
        </p:spPr>
        <p:txBody>
          <a:bodyPr/>
          <a:p>
            <a:pPr>
              <a:buNone/>
            </a:pPr>
            <a:r>
              <a:rPr lang="zh-CN" altLang="en-US" sz="8800" dirty="0"/>
              <a:t>谢谢观看</a:t>
            </a:r>
            <a:endParaRPr lang="zh-CN" altLang="en-US" sz="8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标题 6145"/>
          <p:cNvSpPr>
            <a:spLocks noGrp="1"/>
          </p:cNvSpPr>
          <p:nvPr>
            <p:ph type="title"/>
          </p:nvPr>
        </p:nvSpPr>
        <p:spPr/>
        <p:txBody>
          <a:bodyPr anchor="ctr" anchorCtr="0"/>
          <a:p>
            <a:r>
              <a:rPr lang="en-US" altLang="zh-CN" b="0"/>
              <a:t>1  </a:t>
            </a:r>
            <a:r>
              <a:rPr lang="zh-CN" altLang="en-US" b="0" dirty="0"/>
              <a:t>范围</a:t>
            </a:r>
            <a:r>
              <a:rPr lang="zh-CN" altLang="en-US" dirty="0"/>
              <a:t> </a:t>
            </a:r>
            <a:endParaRPr lang="zh-CN" altLang="en-US" dirty="0"/>
          </a:p>
        </p:txBody>
      </p:sp>
      <p:sp>
        <p:nvSpPr>
          <p:cNvPr id="6147" name="文本占位符 6146"/>
          <p:cNvSpPr>
            <a:spLocks noGrp="1"/>
          </p:cNvSpPr>
          <p:nvPr>
            <p:ph type="body" idx="1"/>
          </p:nvPr>
        </p:nvSpPr>
        <p:spPr/>
        <p:txBody>
          <a:bodyPr/>
          <a:p>
            <a:r>
              <a:rPr lang="zh-CN" altLang="en-US" dirty="0"/>
              <a:t>本标准规定了自吸过滤式防颗粒物呼吸器的技术要求、检测方法和标识。</a:t>
            </a:r>
            <a:endParaRPr lang="zh-CN" altLang="en-US" dirty="0"/>
          </a:p>
          <a:p>
            <a:r>
              <a:rPr lang="zh-CN" altLang="en-US" dirty="0"/>
              <a:t>　　本标准适用于防护各类颗粒物的自吸过滤式呼吸防护用品。</a:t>
            </a:r>
            <a:endParaRPr lang="zh-CN" altLang="en-US" dirty="0"/>
          </a:p>
          <a:p>
            <a:r>
              <a:rPr lang="zh-CN" altLang="en-US" dirty="0"/>
              <a:t>　　本标准不适用于防护有害气体和蒸气的呼吸防护用品。本标准不适用于缺氧环境、水下作业、逃生和消防用呼吸防护用品。</a:t>
            </a:r>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标题 7169"/>
          <p:cNvSpPr>
            <a:spLocks noGrp="1"/>
          </p:cNvSpPr>
          <p:nvPr>
            <p:ph type="title"/>
          </p:nvPr>
        </p:nvSpPr>
        <p:spPr/>
        <p:txBody>
          <a:bodyPr anchor="ctr" anchorCtr="0"/>
          <a:p>
            <a:r>
              <a:rPr lang="en-US" altLang="zh-CN" b="0"/>
              <a:t>2  </a:t>
            </a:r>
            <a:r>
              <a:rPr lang="zh-CN" altLang="en-US" b="0" dirty="0"/>
              <a:t>规范性引用文件</a:t>
            </a:r>
            <a:endParaRPr lang="zh-CN" altLang="en-US" b="0" dirty="0"/>
          </a:p>
        </p:txBody>
      </p:sp>
      <p:sp>
        <p:nvSpPr>
          <p:cNvPr id="7171" name="文本占位符 7170"/>
          <p:cNvSpPr>
            <a:spLocks noGrp="1"/>
          </p:cNvSpPr>
          <p:nvPr>
            <p:ph type="body" idx="1"/>
          </p:nvPr>
        </p:nvSpPr>
        <p:spPr/>
        <p:txBody>
          <a:bodyPr/>
          <a:p>
            <a:pPr>
              <a:lnSpc>
                <a:spcPct val="80000"/>
              </a:lnSpc>
            </a:pPr>
            <a:r>
              <a:rPr lang="zh-CN" altLang="en-US" sz="2400" dirty="0"/>
              <a:t>　下列文件中的条款通过本标准的引用而成为本标准的条款。凡是注日期的引用文件，其随后所有的修改单</a:t>
            </a:r>
            <a:r>
              <a:rPr lang="en-US" altLang="zh-CN" sz="2400"/>
              <a:t>(</a:t>
            </a:r>
            <a:r>
              <a:rPr lang="zh-CN" altLang="en-US" sz="2400" dirty="0"/>
              <a:t>不包括勘误的内容</a:t>
            </a:r>
            <a:r>
              <a:rPr lang="en-US" altLang="zh-CN" sz="2400"/>
              <a:t>)</a:t>
            </a:r>
            <a:r>
              <a:rPr lang="zh-CN" altLang="en-US" sz="2400" dirty="0"/>
              <a:t>或修订版均不适用于本标准，然而，鼓励根据本标准达成协议的各方研究是否可使用这些文件的最新版本。凡是不注日期的引用文件，其最新版本适用于本标准。</a:t>
            </a:r>
            <a:endParaRPr lang="zh-CN" altLang="en-US" sz="2400" dirty="0"/>
          </a:p>
          <a:p>
            <a:pPr>
              <a:lnSpc>
                <a:spcPct val="80000"/>
              </a:lnSpc>
            </a:pPr>
            <a:r>
              <a:rPr lang="zh-CN" altLang="en-US" sz="2400" dirty="0"/>
              <a:t>　　</a:t>
            </a:r>
            <a:r>
              <a:rPr lang="en-US" altLang="zh-CN" sz="2400"/>
              <a:t>GB</a:t>
            </a:r>
            <a:r>
              <a:rPr lang="zh-CN" altLang="en-US" sz="2400" dirty="0"/>
              <a:t>／</a:t>
            </a:r>
            <a:r>
              <a:rPr lang="en-US" altLang="zh-CN" sz="2400"/>
              <a:t>T 2891  </a:t>
            </a:r>
            <a:r>
              <a:rPr lang="zh-CN" altLang="en-US" sz="2400" dirty="0"/>
              <a:t>过滤式防毒面具面罩性能试验方法</a:t>
            </a:r>
            <a:endParaRPr lang="zh-CN" altLang="en-US" sz="2400" dirty="0"/>
          </a:p>
          <a:p>
            <a:pPr>
              <a:lnSpc>
                <a:spcPct val="80000"/>
              </a:lnSpc>
            </a:pPr>
            <a:r>
              <a:rPr lang="zh-CN" altLang="en-US" sz="2400" dirty="0"/>
              <a:t>　　</a:t>
            </a:r>
            <a:r>
              <a:rPr lang="en-US" altLang="zh-CN" sz="2400"/>
              <a:t>GB</a:t>
            </a:r>
            <a:r>
              <a:rPr lang="zh-CN" altLang="en-US" sz="2400" dirty="0"/>
              <a:t>／</a:t>
            </a:r>
            <a:r>
              <a:rPr lang="en-US" altLang="zh-CN" sz="2400"/>
              <a:t>T 5703  </a:t>
            </a:r>
            <a:r>
              <a:rPr lang="zh-CN" altLang="en-US" sz="2400" dirty="0"/>
              <a:t>用于技术设计的人体测量基础项目</a:t>
            </a:r>
            <a:endParaRPr lang="zh-CN" altLang="en-US" sz="2400" dirty="0"/>
          </a:p>
          <a:p>
            <a:pPr>
              <a:lnSpc>
                <a:spcPct val="80000"/>
              </a:lnSpc>
            </a:pPr>
            <a:r>
              <a:rPr lang="zh-CN" altLang="en-US" sz="2400" dirty="0"/>
              <a:t>　　</a:t>
            </a:r>
            <a:r>
              <a:rPr lang="en-US" altLang="zh-CN" sz="2400"/>
              <a:t>GB</a:t>
            </a:r>
            <a:r>
              <a:rPr lang="zh-CN" altLang="en-US" sz="2400" dirty="0"/>
              <a:t>／</a:t>
            </a:r>
            <a:r>
              <a:rPr lang="en-US" altLang="zh-CN" sz="2400"/>
              <a:t>T 10586  </a:t>
            </a:r>
            <a:r>
              <a:rPr lang="zh-CN" altLang="en-US" sz="2400" dirty="0"/>
              <a:t>湿热试验箱技术条件</a:t>
            </a:r>
            <a:endParaRPr lang="zh-CN" altLang="en-US" sz="2400" dirty="0"/>
          </a:p>
          <a:p>
            <a:pPr>
              <a:lnSpc>
                <a:spcPct val="80000"/>
              </a:lnSpc>
            </a:pPr>
            <a:r>
              <a:rPr lang="zh-CN" altLang="en-US" sz="2400" dirty="0"/>
              <a:t>　　</a:t>
            </a:r>
            <a:r>
              <a:rPr lang="en-US" altLang="zh-CN" sz="2400"/>
              <a:t>GB</a:t>
            </a:r>
            <a:r>
              <a:rPr lang="zh-CN" altLang="en-US" sz="2400" dirty="0"/>
              <a:t>／</a:t>
            </a:r>
            <a:r>
              <a:rPr lang="en-US" altLang="zh-CN" sz="2400"/>
              <a:t>T 10589  </a:t>
            </a:r>
            <a:r>
              <a:rPr lang="zh-CN" altLang="en-US" sz="2400" dirty="0"/>
              <a:t>低温试验箱技术条件</a:t>
            </a:r>
            <a:endParaRPr lang="zh-CN" altLang="en-US" sz="2400" dirty="0"/>
          </a:p>
          <a:p>
            <a:pPr>
              <a:lnSpc>
                <a:spcPct val="80000"/>
              </a:lnSpc>
            </a:pPr>
            <a:r>
              <a:rPr lang="zh-CN" altLang="en-US" sz="2400" dirty="0"/>
              <a:t>　　</a:t>
            </a:r>
            <a:r>
              <a:rPr lang="en-US" altLang="zh-CN" sz="2400"/>
              <a:t>GB</a:t>
            </a:r>
            <a:r>
              <a:rPr lang="zh-CN" altLang="en-US" sz="2400" dirty="0"/>
              <a:t>／</a:t>
            </a:r>
            <a:r>
              <a:rPr lang="en-US" altLang="zh-CN" sz="2400"/>
              <a:t>T 11158  </a:t>
            </a:r>
            <a:r>
              <a:rPr lang="zh-CN" altLang="en-US" sz="2400" dirty="0"/>
              <a:t>高温试验箱技术条件</a:t>
            </a:r>
            <a:endParaRPr lang="zh-CN" altLang="en-US" sz="2400" dirty="0"/>
          </a:p>
          <a:p>
            <a:pPr>
              <a:lnSpc>
                <a:spcPct val="80000"/>
              </a:lnSpc>
            </a:pPr>
            <a:r>
              <a:rPr lang="zh-CN" altLang="en-US" sz="2400" dirty="0"/>
              <a:t>　　</a:t>
            </a:r>
            <a:r>
              <a:rPr lang="en-US" altLang="zh-CN" sz="2400"/>
              <a:t>GB</a:t>
            </a:r>
            <a:r>
              <a:rPr lang="zh-CN" altLang="en-US" sz="2400" dirty="0"/>
              <a:t>／</a:t>
            </a:r>
            <a:r>
              <a:rPr lang="en-US" altLang="zh-CN" sz="2400"/>
              <a:t>T 18664</a:t>
            </a:r>
            <a:r>
              <a:rPr lang="en-US" altLang="zh-CN" sz="2400">
                <a:latin typeface="Arial" panose="020B0604020202020204" pitchFamily="34" charset="0"/>
              </a:rPr>
              <a:t>—</a:t>
            </a:r>
            <a:r>
              <a:rPr lang="en-US" altLang="zh-CN" sz="2400"/>
              <a:t>2002  </a:t>
            </a:r>
            <a:r>
              <a:rPr lang="zh-CN" altLang="en-US" sz="2400" dirty="0"/>
              <a:t>呼吸防护用品的选择、使用与维护</a:t>
            </a:r>
            <a:endParaRPr lang="zh-CN" alt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标题 8193"/>
          <p:cNvSpPr>
            <a:spLocks noGrp="1"/>
          </p:cNvSpPr>
          <p:nvPr>
            <p:ph type="title"/>
          </p:nvPr>
        </p:nvSpPr>
        <p:spPr/>
        <p:txBody>
          <a:bodyPr anchor="ctr" anchorCtr="0"/>
          <a:p>
            <a:r>
              <a:rPr lang="en-US" altLang="zh-CN" b="0"/>
              <a:t>3  </a:t>
            </a:r>
            <a:r>
              <a:rPr lang="zh-CN" altLang="en-US" b="0" dirty="0"/>
              <a:t>术语和定义</a:t>
            </a:r>
            <a:endParaRPr lang="zh-CN" altLang="en-US" b="0" dirty="0"/>
          </a:p>
        </p:txBody>
      </p:sp>
      <p:sp>
        <p:nvSpPr>
          <p:cNvPr id="8195" name="文本占位符 8194"/>
          <p:cNvSpPr>
            <a:spLocks noGrp="1"/>
          </p:cNvSpPr>
          <p:nvPr>
            <p:ph type="body" idx="1"/>
          </p:nvPr>
        </p:nvSpPr>
        <p:spPr/>
        <p:txBody>
          <a:bodyPr/>
          <a:p>
            <a:pPr>
              <a:lnSpc>
                <a:spcPct val="80000"/>
              </a:lnSpc>
            </a:pPr>
            <a:r>
              <a:rPr lang="zh-CN" altLang="en-US" sz="1800" dirty="0"/>
              <a:t>下列术语和定义适用于本标准。</a:t>
            </a:r>
            <a:endParaRPr lang="zh-CN" altLang="en-US" sz="1800" dirty="0"/>
          </a:p>
          <a:p>
            <a:pPr>
              <a:lnSpc>
                <a:spcPct val="80000"/>
              </a:lnSpc>
            </a:pPr>
            <a:r>
              <a:rPr lang="en-US" altLang="zh-CN" sz="1800"/>
              <a:t>3.1</a:t>
            </a:r>
            <a:endParaRPr lang="en-US" altLang="zh-CN" sz="1800"/>
          </a:p>
          <a:p>
            <a:pPr>
              <a:lnSpc>
                <a:spcPct val="80000"/>
              </a:lnSpc>
            </a:pPr>
            <a:r>
              <a:rPr lang="zh-CN" altLang="en-US" sz="1800" dirty="0"/>
              <a:t>　　颗粒物  </a:t>
            </a:r>
            <a:r>
              <a:rPr lang="en-US" altLang="zh-CN" sz="1800"/>
              <a:t>particle</a:t>
            </a:r>
            <a:endParaRPr lang="en-US" altLang="zh-CN" sz="1800"/>
          </a:p>
          <a:p>
            <a:pPr>
              <a:lnSpc>
                <a:spcPct val="80000"/>
              </a:lnSpc>
            </a:pPr>
            <a:r>
              <a:rPr lang="zh-CN" altLang="en-US" sz="1800" dirty="0"/>
              <a:t>　　悬浮在空气中的固态、液态或固态与液态的颗粒状物质，如粉尘、烟、雾和微生物。</a:t>
            </a:r>
            <a:endParaRPr lang="zh-CN" altLang="en-US" sz="1800" dirty="0"/>
          </a:p>
          <a:p>
            <a:pPr>
              <a:lnSpc>
                <a:spcPct val="80000"/>
              </a:lnSpc>
            </a:pPr>
            <a:r>
              <a:rPr lang="zh-CN" altLang="en-US" sz="1800" dirty="0"/>
              <a:t>　　</a:t>
            </a:r>
            <a:r>
              <a:rPr lang="en-US" altLang="zh-CN" sz="1800"/>
              <a:t>[GB</a:t>
            </a:r>
            <a:r>
              <a:rPr lang="zh-CN" altLang="en-US" sz="1800" dirty="0"/>
              <a:t>／</a:t>
            </a:r>
            <a:r>
              <a:rPr lang="en-US" altLang="zh-CN" sz="1800"/>
              <a:t>T 18664</a:t>
            </a:r>
            <a:r>
              <a:rPr lang="en-US" altLang="zh-CN" sz="1800">
                <a:latin typeface="Arial" panose="020B0604020202020204" pitchFamily="34" charset="0"/>
              </a:rPr>
              <a:t>—</a:t>
            </a:r>
            <a:r>
              <a:rPr lang="en-US" altLang="zh-CN" sz="1800"/>
              <a:t>2002</a:t>
            </a:r>
            <a:r>
              <a:rPr lang="zh-CN" altLang="en-US" sz="1800" dirty="0"/>
              <a:t>，定义</a:t>
            </a:r>
            <a:r>
              <a:rPr lang="en-US" altLang="zh-CN" sz="1800"/>
              <a:t>3.1.15]</a:t>
            </a:r>
            <a:endParaRPr lang="en-US" altLang="zh-CN" sz="1800"/>
          </a:p>
          <a:p>
            <a:pPr>
              <a:lnSpc>
                <a:spcPct val="80000"/>
              </a:lnSpc>
            </a:pPr>
            <a:r>
              <a:rPr lang="en-US" altLang="zh-CN" sz="1800"/>
              <a:t>3.2</a:t>
            </a:r>
            <a:endParaRPr lang="en-US" altLang="zh-CN" sz="1800"/>
          </a:p>
          <a:p>
            <a:pPr>
              <a:lnSpc>
                <a:spcPct val="80000"/>
              </a:lnSpc>
            </a:pPr>
            <a:r>
              <a:rPr lang="zh-CN" altLang="en-US" sz="1800" dirty="0"/>
              <a:t>　　粉尘  </a:t>
            </a:r>
            <a:r>
              <a:rPr lang="en-US" altLang="zh-CN" sz="1800"/>
              <a:t>dust</a:t>
            </a:r>
            <a:endParaRPr lang="en-US" altLang="zh-CN" sz="1800"/>
          </a:p>
          <a:p>
            <a:pPr>
              <a:lnSpc>
                <a:spcPct val="80000"/>
              </a:lnSpc>
            </a:pPr>
            <a:r>
              <a:rPr lang="zh-CN" altLang="en-US" sz="1800" dirty="0"/>
              <a:t>　　悬浮在空气中的微小固体颗粒，一般由固体物料受机械力作用破碎而产生。</a:t>
            </a:r>
            <a:endParaRPr lang="zh-CN" altLang="en-US" sz="1800" dirty="0"/>
          </a:p>
          <a:p>
            <a:pPr>
              <a:lnSpc>
                <a:spcPct val="80000"/>
              </a:lnSpc>
            </a:pPr>
            <a:r>
              <a:rPr lang="zh-CN" altLang="en-US" sz="1800" dirty="0"/>
              <a:t>　　</a:t>
            </a:r>
            <a:r>
              <a:rPr lang="en-US" altLang="zh-CN" sz="1800"/>
              <a:t>[GB</a:t>
            </a:r>
            <a:r>
              <a:rPr lang="zh-CN" altLang="en-US" sz="1800" dirty="0"/>
              <a:t>／</a:t>
            </a:r>
            <a:r>
              <a:rPr lang="en-US" altLang="zh-CN" sz="1800"/>
              <a:t>T 18664</a:t>
            </a:r>
            <a:r>
              <a:rPr lang="en-US" altLang="zh-CN" sz="1800">
                <a:latin typeface="Arial" panose="020B0604020202020204" pitchFamily="34" charset="0"/>
              </a:rPr>
              <a:t>—</a:t>
            </a:r>
            <a:r>
              <a:rPr lang="en-US" altLang="zh-CN" sz="1800"/>
              <a:t>2002</a:t>
            </a:r>
            <a:r>
              <a:rPr lang="zh-CN" altLang="en-US" sz="1800" dirty="0"/>
              <a:t>，定义</a:t>
            </a:r>
            <a:r>
              <a:rPr lang="en-US" altLang="zh-CN" sz="1800"/>
              <a:t>3.1.16]</a:t>
            </a:r>
            <a:endParaRPr lang="en-US" altLang="zh-CN" sz="1800"/>
          </a:p>
          <a:p>
            <a:pPr>
              <a:lnSpc>
                <a:spcPct val="80000"/>
              </a:lnSpc>
            </a:pPr>
            <a:r>
              <a:rPr lang="en-US" altLang="zh-CN" sz="1800"/>
              <a:t>3.3</a:t>
            </a:r>
            <a:endParaRPr lang="en-US" altLang="zh-CN" sz="1800"/>
          </a:p>
          <a:p>
            <a:pPr>
              <a:lnSpc>
                <a:spcPct val="80000"/>
              </a:lnSpc>
            </a:pPr>
            <a:r>
              <a:rPr lang="zh-CN" altLang="en-US" sz="1800" dirty="0"/>
              <a:t>　　烟  </a:t>
            </a:r>
            <a:r>
              <a:rPr lang="en-US" altLang="zh-CN" sz="1800"/>
              <a:t>fume</a:t>
            </a:r>
            <a:endParaRPr lang="en-US" altLang="zh-CN" sz="1800"/>
          </a:p>
          <a:p>
            <a:pPr>
              <a:lnSpc>
                <a:spcPct val="80000"/>
              </a:lnSpc>
            </a:pPr>
            <a:r>
              <a:rPr lang="zh-CN" altLang="en-US" sz="1800" dirty="0"/>
              <a:t>　　悬浮在空气中的微小固体颗粒，一般由气体或蒸气冷凝产生，粒度通常小于粉尘。</a:t>
            </a:r>
            <a:endParaRPr lang="zh-CN" altLang="en-US" sz="1800" dirty="0"/>
          </a:p>
          <a:p>
            <a:pPr>
              <a:lnSpc>
                <a:spcPct val="80000"/>
              </a:lnSpc>
            </a:pPr>
            <a:r>
              <a:rPr lang="zh-CN" altLang="en-US" sz="1800" dirty="0"/>
              <a:t>　　</a:t>
            </a:r>
            <a:r>
              <a:rPr lang="en-US" altLang="zh-CN" sz="1800"/>
              <a:t>[GB</a:t>
            </a:r>
            <a:r>
              <a:rPr lang="zh-CN" altLang="en-US" sz="1800" dirty="0"/>
              <a:t>／</a:t>
            </a:r>
            <a:r>
              <a:rPr lang="en-US" altLang="zh-CN" sz="1800"/>
              <a:t>T 18664</a:t>
            </a:r>
            <a:r>
              <a:rPr lang="en-US" altLang="zh-CN" sz="1800">
                <a:latin typeface="Arial" panose="020B0604020202020204" pitchFamily="34" charset="0"/>
              </a:rPr>
              <a:t>—</a:t>
            </a:r>
            <a:r>
              <a:rPr lang="en-US" altLang="zh-CN" sz="1800"/>
              <a:t>2002</a:t>
            </a:r>
            <a:r>
              <a:rPr lang="zh-CN" altLang="en-US" sz="1800" dirty="0"/>
              <a:t>，定义</a:t>
            </a:r>
            <a:r>
              <a:rPr lang="en-US" altLang="zh-CN" sz="1800"/>
              <a:t>3.1.17]</a:t>
            </a:r>
            <a:endParaRPr lang="en-US" altLang="zh-CN" sz="1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9" name="文本占位符 9218"/>
          <p:cNvSpPr>
            <a:spLocks noGrp="1"/>
          </p:cNvSpPr>
          <p:nvPr>
            <p:ph type="body" idx="1"/>
          </p:nvPr>
        </p:nvSpPr>
        <p:spPr>
          <a:xfrm>
            <a:off x="304800" y="838200"/>
            <a:ext cx="8458200" cy="5638800"/>
          </a:xfrm>
        </p:spPr>
        <p:txBody>
          <a:bodyPr/>
          <a:p>
            <a:pPr>
              <a:lnSpc>
                <a:spcPct val="80000"/>
              </a:lnSpc>
            </a:pPr>
            <a:r>
              <a:rPr lang="en-US" altLang="zh-CN" sz="2000"/>
              <a:t>3.4</a:t>
            </a:r>
            <a:endParaRPr lang="en-US" altLang="zh-CN" sz="2000"/>
          </a:p>
          <a:p>
            <a:pPr>
              <a:lnSpc>
                <a:spcPct val="80000"/>
              </a:lnSpc>
            </a:pPr>
            <a:r>
              <a:rPr lang="zh-CN" altLang="en-US" sz="2000" dirty="0"/>
              <a:t>　　雾  </a:t>
            </a:r>
            <a:r>
              <a:rPr lang="en-US" altLang="zh-CN" sz="2000"/>
              <a:t>mist</a:t>
            </a:r>
            <a:endParaRPr lang="en-US" altLang="zh-CN" sz="2000"/>
          </a:p>
          <a:p>
            <a:pPr>
              <a:lnSpc>
                <a:spcPct val="80000"/>
              </a:lnSpc>
            </a:pPr>
            <a:r>
              <a:rPr lang="zh-CN" altLang="en-US" sz="2000" dirty="0"/>
              <a:t>　　悬浮在空气中的微小液滴。</a:t>
            </a:r>
            <a:endParaRPr lang="zh-CN" altLang="en-US" sz="2000" dirty="0"/>
          </a:p>
          <a:p>
            <a:pPr>
              <a:lnSpc>
                <a:spcPct val="80000"/>
              </a:lnSpc>
            </a:pPr>
            <a:r>
              <a:rPr lang="zh-CN" altLang="en-US" sz="2000" dirty="0"/>
              <a:t>　　</a:t>
            </a:r>
            <a:r>
              <a:rPr lang="en-US" altLang="zh-CN" sz="2000"/>
              <a:t>[GB</a:t>
            </a:r>
            <a:r>
              <a:rPr lang="zh-CN" altLang="en-US" sz="2000" dirty="0"/>
              <a:t>／</a:t>
            </a:r>
            <a:r>
              <a:rPr lang="en-US" altLang="zh-CN" sz="2000"/>
              <a:t>T 18664</a:t>
            </a:r>
            <a:r>
              <a:rPr lang="en-US" altLang="zh-CN" sz="2000">
                <a:latin typeface="Arial" panose="020B0604020202020204" pitchFamily="34" charset="0"/>
              </a:rPr>
              <a:t>—</a:t>
            </a:r>
            <a:r>
              <a:rPr lang="en-US" altLang="zh-CN" sz="2000"/>
              <a:t>2002</a:t>
            </a:r>
            <a:r>
              <a:rPr lang="zh-CN" altLang="en-US" sz="2000" dirty="0"/>
              <a:t>，定义</a:t>
            </a:r>
            <a:r>
              <a:rPr lang="en-US" altLang="zh-CN" sz="2000"/>
              <a:t>3.1.18]</a:t>
            </a:r>
            <a:endParaRPr lang="en-US" altLang="zh-CN" sz="2000"/>
          </a:p>
          <a:p>
            <a:pPr>
              <a:lnSpc>
                <a:spcPct val="80000"/>
              </a:lnSpc>
            </a:pPr>
            <a:r>
              <a:rPr lang="en-US" altLang="zh-CN" sz="2000"/>
              <a:t>3.5</a:t>
            </a:r>
            <a:endParaRPr lang="en-US" altLang="zh-CN" sz="2000"/>
          </a:p>
          <a:p>
            <a:pPr>
              <a:lnSpc>
                <a:spcPct val="80000"/>
              </a:lnSpc>
            </a:pPr>
            <a:r>
              <a:rPr lang="zh-CN" altLang="en-US" sz="2000" dirty="0"/>
              <a:t>　　微生物  </a:t>
            </a:r>
            <a:r>
              <a:rPr lang="en-US" altLang="zh-CN" sz="2000"/>
              <a:t>microorganism</a:t>
            </a:r>
            <a:endParaRPr lang="en-US" altLang="zh-CN" sz="2000"/>
          </a:p>
          <a:p>
            <a:pPr>
              <a:lnSpc>
                <a:spcPct val="80000"/>
              </a:lnSpc>
            </a:pPr>
            <a:r>
              <a:rPr lang="zh-CN" altLang="en-US" sz="2000" dirty="0"/>
              <a:t>　　自然界中形体微小、结构简单、不能用眼直接观察、须在光学显微镜或电子显微镜下才能看到的微小生物。</a:t>
            </a:r>
            <a:endParaRPr lang="zh-CN" altLang="en-US" sz="2000" dirty="0"/>
          </a:p>
          <a:p>
            <a:pPr>
              <a:lnSpc>
                <a:spcPct val="80000"/>
              </a:lnSpc>
            </a:pPr>
            <a:r>
              <a:rPr lang="en-US" altLang="zh-CN" sz="2000"/>
              <a:t>3.6</a:t>
            </a:r>
            <a:endParaRPr lang="en-US" altLang="zh-CN" sz="2000"/>
          </a:p>
          <a:p>
            <a:pPr>
              <a:lnSpc>
                <a:spcPct val="80000"/>
              </a:lnSpc>
            </a:pPr>
            <a:r>
              <a:rPr lang="zh-CN" altLang="en-US" sz="2000" dirty="0"/>
              <a:t>　　自吸过滤式呼吸防护用品  </a:t>
            </a:r>
            <a:r>
              <a:rPr lang="en-US" altLang="zh-CN" sz="2000"/>
              <a:t>non-powered air-purifying respiratory protective equipment</a:t>
            </a:r>
            <a:endParaRPr lang="en-US" altLang="zh-CN" sz="2000"/>
          </a:p>
          <a:p>
            <a:pPr>
              <a:lnSpc>
                <a:spcPct val="80000"/>
              </a:lnSpc>
            </a:pPr>
            <a:r>
              <a:rPr lang="zh-CN" altLang="en-US" sz="2000" dirty="0"/>
              <a:t>　　靠佩戴者呼吸克服部件气流阻力的过滤式呼吸防护用品。</a:t>
            </a:r>
            <a:endParaRPr lang="zh-CN" altLang="en-US" sz="2000" dirty="0"/>
          </a:p>
          <a:p>
            <a:pPr>
              <a:lnSpc>
                <a:spcPct val="80000"/>
              </a:lnSpc>
            </a:pPr>
            <a:r>
              <a:rPr lang="zh-CN" altLang="en-US" sz="2000" dirty="0"/>
              <a:t>　　 </a:t>
            </a:r>
            <a:r>
              <a:rPr lang="en-US" altLang="zh-CN" sz="2000"/>
              <a:t>[GB</a:t>
            </a:r>
            <a:r>
              <a:rPr lang="zh-CN" altLang="en-US" sz="2000" dirty="0"/>
              <a:t>／</a:t>
            </a:r>
            <a:r>
              <a:rPr lang="en-US" altLang="zh-CN" sz="2000"/>
              <a:t>T 18664</a:t>
            </a:r>
            <a:r>
              <a:rPr lang="en-US" altLang="zh-CN" sz="2000">
                <a:latin typeface="Arial" panose="020B0604020202020204" pitchFamily="34" charset="0"/>
              </a:rPr>
              <a:t>—</a:t>
            </a:r>
            <a:r>
              <a:rPr lang="en-US" altLang="zh-CN" sz="2000"/>
              <a:t>2002</a:t>
            </a:r>
            <a:r>
              <a:rPr lang="zh-CN" altLang="en-US" sz="2000" dirty="0"/>
              <a:t>，定义</a:t>
            </a:r>
            <a:r>
              <a:rPr lang="en-US" altLang="zh-CN" sz="2000"/>
              <a:t>3.1.3]</a:t>
            </a:r>
            <a:endParaRPr lang="en-US" altLang="zh-CN" sz="2000"/>
          </a:p>
          <a:p>
            <a:pPr>
              <a:lnSpc>
                <a:spcPct val="80000"/>
              </a:lnSpc>
            </a:pPr>
            <a:r>
              <a:rPr lang="en-US" altLang="zh-CN" sz="2000"/>
              <a:t>3.7</a:t>
            </a:r>
            <a:endParaRPr lang="en-US" altLang="zh-CN" sz="2000"/>
          </a:p>
          <a:p>
            <a:pPr>
              <a:lnSpc>
                <a:spcPct val="80000"/>
              </a:lnSpc>
            </a:pPr>
            <a:r>
              <a:rPr lang="zh-CN" altLang="en-US" sz="2000" dirty="0"/>
              <a:t>　　密合型面罩  </a:t>
            </a:r>
            <a:r>
              <a:rPr lang="en-US" altLang="zh-CN" sz="2000"/>
              <a:t>tight-fitting </a:t>
            </a:r>
            <a:r>
              <a:rPr lang="en-US" altLang="zh-CN" sz="2000" err="1"/>
              <a:t>facepiece</a:t>
            </a:r>
            <a:endParaRPr lang="en-US" altLang="zh-CN" sz="2000"/>
          </a:p>
          <a:p>
            <a:pPr>
              <a:lnSpc>
                <a:spcPct val="80000"/>
              </a:lnSpc>
            </a:pPr>
            <a:r>
              <a:rPr lang="zh-CN" altLang="en-US" sz="2000" dirty="0"/>
              <a:t>　　能罩住鼻、口的与面部密合的面罩，或能罩住眼、鼻和口的与头面部密合的面罩。密合型面罩分半面罩和全面罩。</a:t>
            </a:r>
            <a:endParaRPr lang="zh-CN" altLang="en-US" sz="2000" dirty="0"/>
          </a:p>
          <a:p>
            <a:pPr>
              <a:lnSpc>
                <a:spcPct val="80000"/>
              </a:lnSpc>
            </a:pPr>
            <a:r>
              <a:rPr lang="zh-CN" altLang="en-US" sz="2000" dirty="0"/>
              <a:t>　　</a:t>
            </a:r>
            <a:r>
              <a:rPr lang="en-US" altLang="zh-CN" sz="2000"/>
              <a:t>[GB</a:t>
            </a:r>
            <a:r>
              <a:rPr lang="zh-CN" altLang="en-US" sz="2000" dirty="0"/>
              <a:t>／</a:t>
            </a:r>
            <a:r>
              <a:rPr lang="en-US" altLang="zh-CN" sz="2000"/>
              <a:t>T 18664</a:t>
            </a:r>
            <a:r>
              <a:rPr lang="en-US" altLang="zh-CN" sz="2000">
                <a:latin typeface="Arial" panose="020B0604020202020204" pitchFamily="34" charset="0"/>
              </a:rPr>
              <a:t>—</a:t>
            </a:r>
            <a:r>
              <a:rPr lang="en-US" altLang="zh-CN" sz="2000"/>
              <a:t>2002</a:t>
            </a:r>
            <a:r>
              <a:rPr lang="zh-CN" altLang="en-US" sz="2000" dirty="0"/>
              <a:t>，定义</a:t>
            </a:r>
            <a:r>
              <a:rPr lang="en-US" altLang="zh-CN" sz="2000"/>
              <a:t>3.1.5]</a:t>
            </a:r>
            <a:endParaRPr lang="en-US" altLang="zh-CN" sz="2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3" name="文本占位符 10242"/>
          <p:cNvSpPr>
            <a:spLocks noGrp="1"/>
          </p:cNvSpPr>
          <p:nvPr>
            <p:ph type="body" idx="1"/>
          </p:nvPr>
        </p:nvSpPr>
        <p:spPr>
          <a:xfrm>
            <a:off x="381000" y="304800"/>
            <a:ext cx="8382000" cy="6096000"/>
          </a:xfrm>
        </p:spPr>
        <p:txBody>
          <a:bodyPr/>
          <a:p>
            <a:pPr>
              <a:lnSpc>
                <a:spcPct val="90000"/>
              </a:lnSpc>
            </a:pPr>
            <a:r>
              <a:rPr lang="en-US" altLang="zh-CN" sz="2400"/>
              <a:t>3.8</a:t>
            </a:r>
            <a:endParaRPr lang="en-US" altLang="zh-CN" sz="2400"/>
          </a:p>
          <a:p>
            <a:pPr>
              <a:lnSpc>
                <a:spcPct val="90000"/>
              </a:lnSpc>
            </a:pPr>
            <a:r>
              <a:rPr lang="zh-CN" altLang="en-US" sz="2400" dirty="0"/>
              <a:t>　　半面罩  </a:t>
            </a:r>
            <a:r>
              <a:rPr lang="en-US" altLang="zh-CN" sz="2400"/>
              <a:t>half </a:t>
            </a:r>
            <a:r>
              <a:rPr lang="en-US" altLang="zh-CN" sz="2400" err="1"/>
              <a:t>facepiece</a:t>
            </a:r>
            <a:endParaRPr lang="en-US" altLang="zh-CN" sz="2400"/>
          </a:p>
          <a:p>
            <a:pPr>
              <a:lnSpc>
                <a:spcPct val="90000"/>
              </a:lnSpc>
            </a:pPr>
            <a:r>
              <a:rPr lang="zh-CN" altLang="en-US" sz="2400" dirty="0"/>
              <a:t>　　能覆盖口和鼻，或覆盖口、鼻和下颌的密合型面罩。</a:t>
            </a:r>
            <a:endParaRPr lang="zh-CN" altLang="en-US" sz="2400" dirty="0"/>
          </a:p>
          <a:p>
            <a:pPr>
              <a:lnSpc>
                <a:spcPct val="90000"/>
              </a:lnSpc>
            </a:pPr>
            <a:r>
              <a:rPr lang="en-US" altLang="zh-CN" sz="2400"/>
              <a:t>3.9</a:t>
            </a:r>
            <a:endParaRPr lang="en-US" altLang="zh-CN" sz="2400"/>
          </a:p>
          <a:p>
            <a:pPr>
              <a:lnSpc>
                <a:spcPct val="90000"/>
              </a:lnSpc>
            </a:pPr>
            <a:r>
              <a:rPr lang="zh-CN" altLang="en-US" sz="2400" dirty="0"/>
              <a:t>　　全面罩  </a:t>
            </a:r>
            <a:r>
              <a:rPr lang="en-US" altLang="zh-CN" sz="2400"/>
              <a:t>full </a:t>
            </a:r>
            <a:r>
              <a:rPr lang="en-US" altLang="zh-CN" sz="2400" err="1"/>
              <a:t>facepiece</a:t>
            </a:r>
            <a:endParaRPr lang="en-US" altLang="zh-CN" sz="2400"/>
          </a:p>
          <a:p>
            <a:pPr>
              <a:lnSpc>
                <a:spcPct val="90000"/>
              </a:lnSpc>
            </a:pPr>
            <a:r>
              <a:rPr lang="zh-CN" altLang="en-US" sz="2400" dirty="0"/>
              <a:t>　　能覆盖口、鼻、眼睛和下颌的密合型面罩。</a:t>
            </a:r>
            <a:endParaRPr lang="zh-CN" altLang="en-US" sz="2400" dirty="0"/>
          </a:p>
          <a:p>
            <a:pPr>
              <a:lnSpc>
                <a:spcPct val="90000"/>
              </a:lnSpc>
            </a:pPr>
            <a:r>
              <a:rPr lang="en-US" altLang="zh-CN" sz="2400"/>
              <a:t>3.10</a:t>
            </a:r>
            <a:endParaRPr lang="en-US" altLang="zh-CN" sz="2400"/>
          </a:p>
          <a:p>
            <a:pPr>
              <a:lnSpc>
                <a:spcPct val="90000"/>
              </a:lnSpc>
            </a:pPr>
            <a:r>
              <a:rPr lang="zh-CN" altLang="en-US" sz="2400" dirty="0"/>
              <a:t>　　随弃式面罩  </a:t>
            </a:r>
            <a:r>
              <a:rPr lang="en-US" altLang="zh-CN" sz="2400"/>
              <a:t>disposable </a:t>
            </a:r>
            <a:r>
              <a:rPr lang="en-US" altLang="zh-CN" sz="2400" err="1"/>
              <a:t>facepiece</a:t>
            </a:r>
            <a:endParaRPr lang="en-US" altLang="zh-CN" sz="2400"/>
          </a:p>
          <a:p>
            <a:pPr>
              <a:lnSpc>
                <a:spcPct val="90000"/>
              </a:lnSpc>
            </a:pPr>
            <a:r>
              <a:rPr lang="zh-CN" altLang="en-US" sz="2400" dirty="0"/>
              <a:t>　　主要由滤料构成面罩主体的不可拆卸的半面罩，有或无呼气阀，一般不能清洗再用，任何部件失效时即应废弃。</a:t>
            </a:r>
            <a:endParaRPr lang="zh-CN" altLang="en-US" sz="2400" dirty="0"/>
          </a:p>
          <a:p>
            <a:pPr>
              <a:lnSpc>
                <a:spcPct val="90000"/>
              </a:lnSpc>
            </a:pPr>
            <a:r>
              <a:rPr lang="en-US" altLang="zh-CN" sz="2400"/>
              <a:t>3.11</a:t>
            </a:r>
            <a:endParaRPr lang="en-US" altLang="zh-CN" sz="2400"/>
          </a:p>
          <a:p>
            <a:pPr>
              <a:lnSpc>
                <a:spcPct val="90000"/>
              </a:lnSpc>
            </a:pPr>
            <a:r>
              <a:rPr lang="zh-CN" altLang="en-US" sz="2400" dirty="0"/>
              <a:t>　　可更换式面罩  </a:t>
            </a:r>
            <a:r>
              <a:rPr lang="en-US" altLang="zh-CN" sz="2400"/>
              <a:t>replaceable </a:t>
            </a:r>
            <a:r>
              <a:rPr lang="en-US" altLang="zh-CN" sz="2400" err="1"/>
              <a:t>facepiece</a:t>
            </a:r>
            <a:endParaRPr lang="en-US" altLang="zh-CN" sz="2400"/>
          </a:p>
          <a:p>
            <a:pPr>
              <a:lnSpc>
                <a:spcPct val="90000"/>
              </a:lnSpc>
            </a:pPr>
            <a:r>
              <a:rPr lang="zh-CN" altLang="en-US" sz="2400" dirty="0"/>
              <a:t>　　有单个或多个可更换过滤元件的密合型面罩，有或无呼吸气阀，有或无呼吸导管。</a:t>
            </a:r>
            <a:endParaRPr lang="zh-CN" alt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7" name="文本占位符 11266"/>
          <p:cNvSpPr>
            <a:spLocks noGrp="1"/>
          </p:cNvSpPr>
          <p:nvPr>
            <p:ph type="body" idx="1"/>
          </p:nvPr>
        </p:nvSpPr>
        <p:spPr>
          <a:xfrm>
            <a:off x="304800" y="457200"/>
            <a:ext cx="8458200" cy="6096000"/>
          </a:xfrm>
        </p:spPr>
        <p:txBody>
          <a:bodyPr/>
          <a:p>
            <a:pPr>
              <a:lnSpc>
                <a:spcPct val="80000"/>
              </a:lnSpc>
            </a:pPr>
            <a:r>
              <a:rPr lang="en-US" altLang="zh-CN" sz="2400"/>
              <a:t>3.12</a:t>
            </a:r>
            <a:endParaRPr lang="en-US" altLang="zh-CN" sz="2400"/>
          </a:p>
          <a:p>
            <a:pPr>
              <a:lnSpc>
                <a:spcPct val="80000"/>
              </a:lnSpc>
            </a:pPr>
            <a:r>
              <a:rPr lang="zh-CN" altLang="en-US" sz="2400" dirty="0"/>
              <a:t>　　吸气阀  </a:t>
            </a:r>
            <a:r>
              <a:rPr lang="en-US" altLang="zh-CN" sz="2400"/>
              <a:t>inhalation valve</a:t>
            </a:r>
            <a:endParaRPr lang="en-US" altLang="zh-CN" sz="2400"/>
          </a:p>
          <a:p>
            <a:pPr>
              <a:lnSpc>
                <a:spcPct val="80000"/>
              </a:lnSpc>
            </a:pPr>
            <a:r>
              <a:rPr lang="zh-CN" altLang="en-US" sz="2400" dirty="0"/>
              <a:t>　　呼吸防护用品上的止回阀，只允许可吸入气体进入面罩，防止呼气通过它排出。</a:t>
            </a:r>
            <a:endParaRPr lang="zh-CN" altLang="en-US" sz="2400" dirty="0"/>
          </a:p>
          <a:p>
            <a:pPr>
              <a:lnSpc>
                <a:spcPct val="80000"/>
              </a:lnSpc>
            </a:pPr>
            <a:r>
              <a:rPr lang="en-US" altLang="zh-CN" sz="2400"/>
              <a:t>3.13</a:t>
            </a:r>
            <a:endParaRPr lang="en-US" altLang="zh-CN" sz="2400"/>
          </a:p>
          <a:p>
            <a:pPr>
              <a:lnSpc>
                <a:spcPct val="80000"/>
              </a:lnSpc>
            </a:pPr>
            <a:r>
              <a:rPr lang="zh-CN" altLang="en-US" sz="2400" dirty="0"/>
              <a:t>　　呼气阀  </a:t>
            </a:r>
            <a:r>
              <a:rPr lang="en-US" altLang="zh-CN" sz="2400"/>
              <a:t>exhalation valve</a:t>
            </a:r>
            <a:endParaRPr lang="en-US" altLang="zh-CN" sz="2400"/>
          </a:p>
          <a:p>
            <a:pPr>
              <a:lnSpc>
                <a:spcPct val="80000"/>
              </a:lnSpc>
            </a:pPr>
            <a:r>
              <a:rPr lang="zh-CN" altLang="en-US" sz="2400" dirty="0"/>
              <a:t>　　呼吸防护用品上的止回阀，只允许呼出气体通过它排出面罩，防止吸入气体通过它进入面罩。</a:t>
            </a:r>
            <a:endParaRPr lang="zh-CN" altLang="en-US" sz="2400" dirty="0"/>
          </a:p>
          <a:p>
            <a:pPr>
              <a:lnSpc>
                <a:spcPct val="80000"/>
              </a:lnSpc>
            </a:pPr>
            <a:r>
              <a:rPr lang="en-US" altLang="zh-CN" sz="2400"/>
              <a:t>3.14</a:t>
            </a:r>
            <a:endParaRPr lang="en-US" altLang="zh-CN" sz="2400"/>
          </a:p>
          <a:p>
            <a:pPr>
              <a:lnSpc>
                <a:spcPct val="80000"/>
              </a:lnSpc>
            </a:pPr>
            <a:r>
              <a:rPr lang="zh-CN" altLang="en-US" sz="2400" dirty="0"/>
              <a:t>　　呼吸导管  </a:t>
            </a:r>
            <a:r>
              <a:rPr lang="en-US" altLang="zh-CN" sz="2400"/>
              <a:t>breathing hose</a:t>
            </a:r>
            <a:endParaRPr lang="en-US" altLang="zh-CN" sz="2400"/>
          </a:p>
          <a:p>
            <a:pPr>
              <a:lnSpc>
                <a:spcPct val="80000"/>
              </a:lnSpc>
            </a:pPr>
            <a:r>
              <a:rPr lang="zh-CN" altLang="en-US" sz="2400" dirty="0"/>
              <a:t>　　用于连接面罩与过滤元件的柔软、气密的导气管。</a:t>
            </a:r>
            <a:endParaRPr lang="zh-CN" altLang="en-US" sz="2400" dirty="0"/>
          </a:p>
          <a:p>
            <a:pPr>
              <a:lnSpc>
                <a:spcPct val="80000"/>
              </a:lnSpc>
            </a:pPr>
            <a:r>
              <a:rPr lang="en-US" altLang="zh-CN" sz="2400"/>
              <a:t>3.15</a:t>
            </a:r>
            <a:endParaRPr lang="en-US" altLang="zh-CN" sz="2400"/>
          </a:p>
          <a:p>
            <a:pPr>
              <a:lnSpc>
                <a:spcPct val="80000"/>
              </a:lnSpc>
            </a:pPr>
            <a:r>
              <a:rPr lang="zh-CN" altLang="en-US" sz="2400" dirty="0"/>
              <a:t>　　过滤元件  </a:t>
            </a:r>
            <a:r>
              <a:rPr lang="en-US" altLang="zh-CN" sz="2400"/>
              <a:t>filter element</a:t>
            </a:r>
            <a:endParaRPr lang="en-US" altLang="zh-CN" sz="2400"/>
          </a:p>
          <a:p>
            <a:pPr>
              <a:lnSpc>
                <a:spcPct val="80000"/>
              </a:lnSpc>
            </a:pPr>
            <a:r>
              <a:rPr lang="zh-CN" altLang="en-US" sz="2400" dirty="0"/>
              <a:t>　　过滤式呼吸防护用品使用的，可滤除吸入空气中有害物质的过滤材料或过滤组件。</a:t>
            </a:r>
            <a:endParaRPr lang="zh-CN" altLang="en-US" sz="2400" dirty="0"/>
          </a:p>
          <a:p>
            <a:pPr>
              <a:lnSpc>
                <a:spcPct val="80000"/>
              </a:lnSpc>
            </a:pPr>
            <a:r>
              <a:rPr lang="zh-CN" altLang="en-US" sz="2400" dirty="0"/>
              <a:t>　　示例：滤毒罐</a:t>
            </a:r>
            <a:r>
              <a:rPr lang="en-US" altLang="zh-CN" sz="2400"/>
              <a:t>(</a:t>
            </a:r>
            <a:r>
              <a:rPr lang="zh-CN" altLang="en-US" sz="2400" dirty="0"/>
              <a:t>滤毒盒</a:t>
            </a:r>
            <a:r>
              <a:rPr lang="en-US" altLang="zh-CN" sz="2400"/>
              <a:t>)</a:t>
            </a:r>
            <a:r>
              <a:rPr lang="zh-CN" altLang="en-US" sz="2400" dirty="0"/>
              <a:t>、滤尘盒、滤料等。</a:t>
            </a:r>
            <a:endParaRPr lang="zh-CN" altLang="en-US" sz="2400" dirty="0"/>
          </a:p>
          <a:p>
            <a:pPr>
              <a:lnSpc>
                <a:spcPct val="80000"/>
              </a:lnSpc>
            </a:pPr>
            <a:r>
              <a:rPr lang="zh-CN" altLang="en-US" sz="2400" dirty="0"/>
              <a:t>　　</a:t>
            </a:r>
            <a:r>
              <a:rPr lang="en-US" altLang="zh-CN" sz="2400"/>
              <a:t>[GB</a:t>
            </a:r>
            <a:r>
              <a:rPr lang="zh-CN" altLang="en-US" sz="2400" dirty="0"/>
              <a:t>／</a:t>
            </a:r>
            <a:r>
              <a:rPr lang="en-US" altLang="zh-CN" sz="2400"/>
              <a:t>T 18664</a:t>
            </a:r>
            <a:r>
              <a:rPr lang="en-US" altLang="zh-CN" sz="2400">
                <a:latin typeface="Arial" panose="020B0604020202020204" pitchFamily="34" charset="0"/>
              </a:rPr>
              <a:t>—</a:t>
            </a:r>
            <a:r>
              <a:rPr lang="en-US" altLang="zh-CN" sz="2400"/>
              <a:t>2002</a:t>
            </a:r>
            <a:r>
              <a:rPr lang="zh-CN" altLang="en-US" sz="2400" dirty="0"/>
              <a:t>，定义</a:t>
            </a:r>
            <a:r>
              <a:rPr lang="en-US" altLang="zh-CN" sz="2400"/>
              <a:t>3.1.22]</a:t>
            </a:r>
            <a:endParaRPr lang="en-US" altLang="zh-CN"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1" name="文本占位符 12290"/>
          <p:cNvSpPr>
            <a:spLocks noGrp="1"/>
          </p:cNvSpPr>
          <p:nvPr>
            <p:ph type="body" idx="1"/>
          </p:nvPr>
        </p:nvSpPr>
        <p:spPr>
          <a:xfrm>
            <a:off x="304800" y="228600"/>
            <a:ext cx="8458200" cy="6248400"/>
          </a:xfrm>
        </p:spPr>
        <p:txBody>
          <a:bodyPr/>
          <a:p>
            <a:pPr>
              <a:lnSpc>
                <a:spcPct val="80000"/>
              </a:lnSpc>
            </a:pPr>
            <a:r>
              <a:rPr lang="en-US" altLang="zh-CN" sz="1800"/>
              <a:t>3.16</a:t>
            </a:r>
            <a:endParaRPr lang="en-US" altLang="zh-CN" sz="1800"/>
          </a:p>
          <a:p>
            <a:pPr>
              <a:lnSpc>
                <a:spcPct val="80000"/>
              </a:lnSpc>
            </a:pPr>
            <a:r>
              <a:rPr lang="zh-CN" altLang="en-US" sz="1800" dirty="0"/>
              <a:t>　　过滤效率  </a:t>
            </a:r>
            <a:r>
              <a:rPr lang="en-US" altLang="zh-CN" sz="1800"/>
              <a:t>filter efficiency</a:t>
            </a:r>
            <a:endParaRPr lang="en-US" altLang="zh-CN" sz="1800"/>
          </a:p>
          <a:p>
            <a:pPr>
              <a:lnSpc>
                <a:spcPct val="80000"/>
              </a:lnSpc>
            </a:pPr>
            <a:r>
              <a:rPr lang="zh-CN" altLang="en-US" sz="1800" dirty="0"/>
              <a:t>　　在规定检测条件下，过滤元件滤除颗粒物的百分比。</a:t>
            </a:r>
            <a:endParaRPr lang="zh-CN" altLang="en-US" sz="1800" dirty="0"/>
          </a:p>
          <a:p>
            <a:pPr>
              <a:lnSpc>
                <a:spcPct val="80000"/>
              </a:lnSpc>
            </a:pPr>
            <a:r>
              <a:rPr lang="en-US" altLang="zh-CN" sz="1800"/>
              <a:t>3.17</a:t>
            </a:r>
            <a:endParaRPr lang="en-US" altLang="zh-CN" sz="1800"/>
          </a:p>
          <a:p>
            <a:pPr>
              <a:lnSpc>
                <a:spcPct val="80000"/>
              </a:lnSpc>
            </a:pPr>
            <a:r>
              <a:rPr lang="zh-CN" altLang="en-US" sz="1800" dirty="0"/>
              <a:t>　　总泄漏率  </a:t>
            </a:r>
            <a:r>
              <a:rPr lang="en-US" altLang="zh-CN" sz="1800"/>
              <a:t>total inward leakage</a:t>
            </a:r>
            <a:endParaRPr lang="en-US" altLang="zh-CN" sz="1800"/>
          </a:p>
          <a:p>
            <a:pPr>
              <a:lnSpc>
                <a:spcPct val="80000"/>
              </a:lnSpc>
            </a:pPr>
            <a:r>
              <a:rPr lang="zh-CN" altLang="en-US" sz="1800" dirty="0"/>
              <a:t>　　</a:t>
            </a:r>
            <a:r>
              <a:rPr lang="en-US" altLang="zh-CN" sz="1800"/>
              <a:t>TIL</a:t>
            </a:r>
            <a:endParaRPr lang="en-US" altLang="zh-CN" sz="1800"/>
          </a:p>
          <a:p>
            <a:pPr>
              <a:lnSpc>
                <a:spcPct val="80000"/>
              </a:lnSpc>
            </a:pPr>
            <a:r>
              <a:rPr lang="zh-CN" altLang="en-US" sz="1800" dirty="0"/>
              <a:t>　　在实验室规定检测条件下，受试者吸气时从包括过滤元件在内的所有面罩部件泄漏入面罩内的模拟剂的浓度与吸入空气中模拟剂浓度的比值，用百分比表示。</a:t>
            </a:r>
            <a:endParaRPr lang="zh-CN" altLang="en-US" sz="1800" dirty="0"/>
          </a:p>
          <a:p>
            <a:pPr>
              <a:lnSpc>
                <a:spcPct val="80000"/>
              </a:lnSpc>
            </a:pPr>
            <a:r>
              <a:rPr lang="en-US" altLang="zh-CN" sz="1800"/>
              <a:t>3.18</a:t>
            </a:r>
            <a:endParaRPr lang="en-US" altLang="zh-CN" sz="1800"/>
          </a:p>
          <a:p>
            <a:pPr>
              <a:lnSpc>
                <a:spcPct val="80000"/>
              </a:lnSpc>
            </a:pPr>
            <a:r>
              <a:rPr lang="zh-CN" altLang="en-US" sz="1800" dirty="0"/>
              <a:t>　　泄漏率  </a:t>
            </a:r>
            <a:r>
              <a:rPr lang="en-US" altLang="zh-CN" sz="1800"/>
              <a:t>inward leakage</a:t>
            </a:r>
            <a:endParaRPr lang="en-US" altLang="zh-CN" sz="1800"/>
          </a:p>
          <a:p>
            <a:pPr>
              <a:lnSpc>
                <a:spcPct val="80000"/>
              </a:lnSpc>
            </a:pPr>
            <a:r>
              <a:rPr lang="zh-CN" altLang="en-US" sz="1800" dirty="0"/>
              <a:t>　　</a:t>
            </a:r>
            <a:r>
              <a:rPr lang="en-US" altLang="zh-CN" sz="1800"/>
              <a:t>IL</a:t>
            </a:r>
            <a:endParaRPr lang="en-US" altLang="zh-CN" sz="1800"/>
          </a:p>
          <a:p>
            <a:pPr>
              <a:lnSpc>
                <a:spcPct val="80000"/>
              </a:lnSpc>
            </a:pPr>
            <a:r>
              <a:rPr lang="zh-CN" altLang="en-US" sz="1800" dirty="0"/>
              <a:t>　　在实验室规定检测条件下，受试者吸气时从除过滤元件以外的面罩所有其他部件泄漏入面罩内的模拟剂浓度与吸入空气中模拟剂浓度的比值，用百分比表示。</a:t>
            </a:r>
            <a:endParaRPr lang="zh-CN" altLang="en-US" sz="1800" dirty="0"/>
          </a:p>
          <a:p>
            <a:pPr>
              <a:lnSpc>
                <a:spcPct val="80000"/>
              </a:lnSpc>
            </a:pPr>
            <a:r>
              <a:rPr lang="en-US" altLang="zh-CN" sz="1800"/>
              <a:t>3.19</a:t>
            </a:r>
            <a:endParaRPr lang="en-US" altLang="zh-CN" sz="1800"/>
          </a:p>
          <a:p>
            <a:pPr>
              <a:lnSpc>
                <a:spcPct val="80000"/>
              </a:lnSpc>
            </a:pPr>
            <a:r>
              <a:rPr lang="zh-CN" altLang="en-US" sz="1800" dirty="0"/>
              <a:t>　　死腔  </a:t>
            </a:r>
            <a:r>
              <a:rPr lang="en-US" altLang="zh-CN" sz="1800"/>
              <a:t>dead space</a:t>
            </a:r>
            <a:endParaRPr lang="en-US" altLang="zh-CN" sz="1800"/>
          </a:p>
          <a:p>
            <a:pPr>
              <a:lnSpc>
                <a:spcPct val="80000"/>
              </a:lnSpc>
            </a:pPr>
            <a:r>
              <a:rPr lang="zh-CN" altLang="en-US" sz="1800" dirty="0"/>
              <a:t>　　从前一次呼气中被重新吸入的气体的体积，用吸入气中二氧化碳体积分数表示。</a:t>
            </a:r>
            <a:endParaRPr lang="zh-CN" altLang="en-US" sz="1800" dirty="0"/>
          </a:p>
          <a:p>
            <a:pPr>
              <a:lnSpc>
                <a:spcPct val="80000"/>
              </a:lnSpc>
            </a:pPr>
            <a:r>
              <a:rPr lang="en-US" altLang="zh-CN" sz="1800"/>
              <a:t>3.20</a:t>
            </a:r>
            <a:endParaRPr lang="en-US" altLang="zh-CN" sz="1800"/>
          </a:p>
          <a:p>
            <a:pPr>
              <a:lnSpc>
                <a:spcPct val="80000"/>
              </a:lnSpc>
            </a:pPr>
            <a:r>
              <a:rPr lang="zh-CN" altLang="en-US" sz="1800" dirty="0"/>
              <a:t>　　头带</a:t>
            </a:r>
            <a:r>
              <a:rPr lang="en-US" altLang="zh-CN" sz="1800"/>
              <a:t>head harness</a:t>
            </a:r>
            <a:endParaRPr lang="en-US" altLang="zh-CN" sz="1800"/>
          </a:p>
          <a:p>
            <a:pPr>
              <a:lnSpc>
                <a:spcPct val="80000"/>
              </a:lnSpc>
            </a:pPr>
            <a:r>
              <a:rPr lang="zh-CN" altLang="en-US" sz="1800" dirty="0"/>
              <a:t>　　用于将面罩固定在头部的部件。</a:t>
            </a:r>
            <a:endParaRPr lang="zh-CN" altLang="en-US" sz="1800" dirty="0"/>
          </a:p>
          <a:p>
            <a:pPr>
              <a:lnSpc>
                <a:spcPct val="80000"/>
              </a:lnSpc>
            </a:pPr>
            <a:endParaRPr lang="zh-CN" alt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标题 13313"/>
          <p:cNvSpPr>
            <a:spLocks noGrp="1"/>
          </p:cNvSpPr>
          <p:nvPr>
            <p:ph type="title"/>
          </p:nvPr>
        </p:nvSpPr>
        <p:spPr/>
        <p:txBody>
          <a:bodyPr anchor="ctr" anchorCtr="0"/>
          <a:p>
            <a:r>
              <a:rPr lang="en-US" altLang="zh-CN" b="0"/>
              <a:t>4  </a:t>
            </a:r>
            <a:r>
              <a:rPr lang="zh-CN" altLang="en-US" b="0" dirty="0"/>
              <a:t>分类和标记</a:t>
            </a:r>
            <a:endParaRPr lang="zh-CN" altLang="en-US" b="0" dirty="0"/>
          </a:p>
        </p:txBody>
      </p:sp>
      <p:sp>
        <p:nvSpPr>
          <p:cNvPr id="13315" name="文本占位符 13314"/>
          <p:cNvSpPr>
            <a:spLocks noGrp="1"/>
          </p:cNvSpPr>
          <p:nvPr>
            <p:ph type="body" idx="1"/>
          </p:nvPr>
        </p:nvSpPr>
        <p:spPr>
          <a:xfrm>
            <a:off x="457200" y="1600200"/>
            <a:ext cx="8229600" cy="3736975"/>
          </a:xfrm>
        </p:spPr>
        <p:txBody>
          <a:bodyPr/>
          <a:p>
            <a:r>
              <a:rPr lang="en-US" altLang="zh-CN" sz="2800"/>
              <a:t>4.1  </a:t>
            </a:r>
            <a:r>
              <a:rPr lang="zh-CN" altLang="en-US" sz="2800" dirty="0"/>
              <a:t>面罩分类</a:t>
            </a:r>
            <a:endParaRPr lang="zh-CN" altLang="en-US" sz="2800" dirty="0"/>
          </a:p>
          <a:p>
            <a:r>
              <a:rPr lang="zh-CN" altLang="en-US" sz="2800" dirty="0"/>
              <a:t>　　面罩按结构分为随弃式面罩、可更换式半面罩和全面罩三类。</a:t>
            </a:r>
            <a:endParaRPr lang="zh-CN" altLang="en-US" sz="2800" dirty="0"/>
          </a:p>
          <a:p>
            <a:r>
              <a:rPr lang="en-US" altLang="zh-CN" sz="2800"/>
              <a:t>4.2  </a:t>
            </a:r>
            <a:r>
              <a:rPr lang="zh-CN" altLang="en-US" sz="2800" dirty="0"/>
              <a:t>过滤元件分类</a:t>
            </a:r>
            <a:endParaRPr lang="zh-CN" altLang="en-US" sz="2800" dirty="0"/>
          </a:p>
          <a:p>
            <a:r>
              <a:rPr lang="zh-CN" altLang="en-US" sz="2800" dirty="0"/>
              <a:t>　　过滤元件按过滤性能分为</a:t>
            </a:r>
            <a:r>
              <a:rPr lang="en-US" altLang="zh-CN" sz="2800"/>
              <a:t>KN</a:t>
            </a:r>
            <a:r>
              <a:rPr lang="zh-CN" altLang="en-US" sz="2800" dirty="0"/>
              <a:t>和</a:t>
            </a:r>
            <a:r>
              <a:rPr lang="en-US" altLang="zh-CN" sz="2800"/>
              <a:t>KP</a:t>
            </a:r>
            <a:r>
              <a:rPr lang="zh-CN" altLang="en-US" sz="2800" dirty="0"/>
              <a:t>两类，</a:t>
            </a:r>
            <a:r>
              <a:rPr lang="en-US" altLang="zh-CN" sz="2800"/>
              <a:t>KN</a:t>
            </a:r>
            <a:r>
              <a:rPr lang="zh-CN" altLang="en-US" sz="2800" dirty="0"/>
              <a:t>类只适用于过滤非油性颗粒物，</a:t>
            </a:r>
            <a:r>
              <a:rPr lang="en-US" altLang="zh-CN" sz="2800"/>
              <a:t>KP</a:t>
            </a:r>
            <a:r>
              <a:rPr lang="zh-CN" altLang="en-US" sz="2800" dirty="0"/>
              <a:t>类适用于过滤油性和非油性颗粒物的过滤元件。</a:t>
            </a:r>
            <a:endParaRPr lang="zh-CN" altLang="en-US" sz="2800" dirty="0"/>
          </a:p>
        </p:txBody>
      </p:sp>
    </p:spTree>
  </p:cSld>
  <p:clrMapOvr>
    <a:masterClrMapping/>
  </p:clrMapOvr>
</p:sld>
</file>

<file path=ppt/theme/theme1.xml><?xml version="1.0" encoding="utf-8"?>
<a:theme xmlns:a="http://schemas.openxmlformats.org/drawingml/2006/main" name="Maple">
  <a:themeElements>
    <a:clrScheme name="">
      <a:dk1>
        <a:srgbClr val="FFFFFF"/>
      </a:dk1>
      <a:lt1>
        <a:srgbClr val="993300"/>
      </a:lt1>
      <a:dk2>
        <a:srgbClr val="FEEC94"/>
      </a:dk2>
      <a:lt2>
        <a:srgbClr val="BB5F03"/>
      </a:lt2>
      <a:accent1>
        <a:srgbClr val="FF9900"/>
      </a:accent1>
      <a:accent2>
        <a:srgbClr val="B76A03"/>
      </a:accent2>
      <a:accent3>
        <a:srgbClr val="CAADAA"/>
      </a:accent3>
      <a:accent4>
        <a:srgbClr val="DCDCDC"/>
      </a:accent4>
      <a:accent5>
        <a:srgbClr val="FFCAAA"/>
      </a:accent5>
      <a:accent6>
        <a:srgbClr val="A45E02"/>
      </a:accent6>
      <a:hlink>
        <a:srgbClr val="FFFFCC"/>
      </a:hlink>
      <a:folHlink>
        <a:srgbClr val="CCCC00"/>
      </a:folHlink>
    </a:clrScheme>
    <a:fontScheme name="">
      <a:majorFont>
        <a:latin typeface="Times New Roman"/>
        <a:ea typeface="宋体"/>
        <a:cs typeface=""/>
      </a:majorFont>
      <a:minorFont>
        <a:latin typeface="Times New Roman"/>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FFFFFF"/>
        </a:dk1>
        <a:lt1>
          <a:srgbClr val="993300"/>
        </a:lt1>
        <a:dk2>
          <a:srgbClr val="FEEC94"/>
        </a:dk2>
        <a:lt2>
          <a:srgbClr val="BB5F03"/>
        </a:lt2>
        <a:accent1>
          <a:srgbClr val="FF9900"/>
        </a:accent1>
        <a:accent2>
          <a:srgbClr val="B76A03"/>
        </a:accent2>
        <a:accent3>
          <a:srgbClr val="CAADAA"/>
        </a:accent3>
        <a:accent4>
          <a:srgbClr val="DCDCDC"/>
        </a:accent4>
        <a:accent5>
          <a:srgbClr val="FFCAAA"/>
        </a:accent5>
        <a:accent6>
          <a:srgbClr val="A45E02"/>
        </a:accent6>
        <a:hlink>
          <a:srgbClr val="FFFFCC"/>
        </a:hlink>
        <a:folHlink>
          <a:srgbClr val="CCCC00"/>
        </a:folHlink>
      </a:clrScheme>
      <a:clrMap bg1="lt1" tx1="dk1" bg2="lt2" tx2="dk2" accent1="accent1" accent2="accent2" accent3="accent3" accent4="accent4" accent5="accent5" accent6="accent6" hlink="hlink" folHlink="folHlink"/>
    </a:extraClrScheme>
    <a:extraClrScheme>
      <a:clrScheme name="">
        <a:dk1>
          <a:srgbClr val="FFFFFF"/>
        </a:dk1>
        <a:lt1>
          <a:srgbClr val="FAC120"/>
        </a:lt1>
        <a:dk2>
          <a:srgbClr val="FFFDD1"/>
        </a:dk2>
        <a:lt2>
          <a:srgbClr val="EA9306"/>
        </a:lt2>
        <a:accent1>
          <a:srgbClr val="CC6600"/>
        </a:accent1>
        <a:accent2>
          <a:srgbClr val="FF9933"/>
        </a:accent2>
        <a:accent3>
          <a:srgbClr val="FCDCAB"/>
        </a:accent3>
        <a:accent4>
          <a:srgbClr val="DCDCDC"/>
        </a:accent4>
        <a:accent5>
          <a:srgbClr val="E2B9AA"/>
        </a:accent5>
        <a:accent6>
          <a:srgbClr val="E5892D"/>
        </a:accent6>
        <a:hlink>
          <a:srgbClr val="A50021"/>
        </a:hlink>
        <a:folHlink>
          <a:srgbClr val="666633"/>
        </a:folHlink>
      </a:clrScheme>
      <a:clrMap bg1="lt1" tx1="dk1" bg2="lt2" tx2="dk2" accent1="accent1" accent2="accent2" accent3="accent3" accent4="accent4" accent5="accent5" accent6="accent6" hlink="hlink" folHlink="folHlink"/>
    </a:extraClrScheme>
    <a:extraClrScheme>
      <a:clrScheme name="">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6"/>
        </a:accent5>
        <a:accent6>
          <a:srgbClr val="E4CA96"/>
        </a:accent6>
        <a:hlink>
          <a:srgbClr val="FF0000"/>
        </a:hlink>
        <a:folHlink>
          <a:srgbClr val="CC6600"/>
        </a:folHlink>
      </a:clrScheme>
      <a:clrMap bg1="lt1" tx1="dk1" bg2="lt2" tx2="dk2" accent1="accent1" accent2="accent2" accent3="accent3" accent4="accent4" accent5="accent5" accent6="accent6" hlink="hlink" folHlink="folHlink"/>
    </a:extraClrScheme>
    <a:extraClrScheme>
      <a:clrScheme name="">
        <a:dk1>
          <a:srgbClr val="FFFFFF"/>
        </a:dk1>
        <a:lt1>
          <a:srgbClr val="005800"/>
        </a:lt1>
        <a:dk2>
          <a:srgbClr val="FFFFCC"/>
        </a:dk2>
        <a:lt2>
          <a:srgbClr val="008000"/>
        </a:lt2>
        <a:accent1>
          <a:srgbClr val="00CC99"/>
        </a:accent1>
        <a:accent2>
          <a:srgbClr val="007825"/>
        </a:accent2>
        <a:accent3>
          <a:srgbClr val="AAB5AA"/>
        </a:accent3>
        <a:accent4>
          <a:srgbClr val="DCDCDC"/>
        </a:accent4>
        <a:accent5>
          <a:srgbClr val="AAE2CA"/>
        </a:accent5>
        <a:accent6>
          <a:srgbClr val="006B20"/>
        </a:accent6>
        <a:hlink>
          <a:srgbClr val="9966FF"/>
        </a:hlink>
        <a:folHlink>
          <a:srgbClr val="99CCFF"/>
        </a:folHlink>
      </a:clrScheme>
      <a:clrMap bg1="lt1" tx1="dk1" bg2="lt2" tx2="dk2" accent1="accent1" accent2="accent2" accent3="accent3" accent4="accent4" accent5="accent5" accent6="accent6" hlink="hlink" folHlink="folHlink"/>
    </a:extraClrScheme>
    <a:extraClrScheme>
      <a:clrScheme name="">
        <a:dk1>
          <a:srgbClr val="FFFFFF"/>
        </a:dk1>
        <a:lt1>
          <a:srgbClr val="6FB56D"/>
        </a:lt1>
        <a:dk2>
          <a:srgbClr val="FFFFCC"/>
        </a:dk2>
        <a:lt2>
          <a:srgbClr val="56925A"/>
        </a:lt2>
        <a:accent1>
          <a:srgbClr val="2B877C"/>
        </a:accent1>
        <a:accent2>
          <a:srgbClr val="5A9A5F"/>
        </a:accent2>
        <a:accent3>
          <a:srgbClr val="BBD6BB"/>
        </a:accent3>
        <a:accent4>
          <a:srgbClr val="DCDCDC"/>
        </a:accent4>
        <a:accent5>
          <a:srgbClr val="ACC3BF"/>
        </a:accent5>
        <a:accent6>
          <a:srgbClr val="508A55"/>
        </a:accent6>
        <a:hlink>
          <a:srgbClr val="99FF33"/>
        </a:hlink>
        <a:folHlink>
          <a:srgbClr val="CCFF99"/>
        </a:folHlink>
      </a:clrScheme>
      <a:clrMap bg1="lt1" tx1="dk1" bg2="lt2" tx2="dk2" accent1="accent1" accent2="accent2" accent3="accent3" accent4="accent4" accent5="accent5" accent6="accent6" hlink="hlink" folHlink="folHlink"/>
    </a:extraClrScheme>
    <a:extraClrScheme>
      <a:clrScheme name="">
        <a:dk1>
          <a:srgbClr val="FFFFFF"/>
        </a:dk1>
        <a:lt1>
          <a:srgbClr val="006666"/>
        </a:lt1>
        <a:dk2>
          <a:srgbClr val="CCECFF"/>
        </a:dk2>
        <a:lt2>
          <a:srgbClr val="006699"/>
        </a:lt2>
        <a:accent1>
          <a:srgbClr val="00CCFF"/>
        </a:accent1>
        <a:accent2>
          <a:srgbClr val="017A83"/>
        </a:accent2>
        <a:accent3>
          <a:srgbClr val="AAB9B9"/>
        </a:accent3>
        <a:accent4>
          <a:srgbClr val="DCDCDC"/>
        </a:accent4>
        <a:accent5>
          <a:srgbClr val="AAE2FF"/>
        </a:accent5>
        <a:accent6>
          <a:srgbClr val="006D75"/>
        </a:accent6>
        <a:hlink>
          <a:srgbClr val="FFFFCC"/>
        </a:hlink>
        <a:folHlink>
          <a:srgbClr val="99FF99"/>
        </a:folHlink>
      </a:clrScheme>
      <a:clrMap bg1="lt1" tx1="dk1" bg2="lt2" tx2="dk2" accent1="accent1" accent2="accent2" accent3="accent3" accent4="accent4" accent5="accent5" accent6="accent6" hlink="hlink" folHlink="folHlink"/>
    </a:extraClrScheme>
    <a:extraClrScheme>
      <a:clrScheme name="">
        <a:dk1>
          <a:srgbClr val="FFFFFF"/>
        </a:dk1>
        <a:lt1>
          <a:srgbClr val="B3D1DF"/>
        </a:lt1>
        <a:dk2>
          <a:srgbClr val="FFFFFF"/>
        </a:dk2>
        <a:lt2>
          <a:srgbClr val="80ACC4"/>
        </a:lt2>
        <a:accent1>
          <a:srgbClr val="5089A8"/>
        </a:accent1>
        <a:accent2>
          <a:srgbClr val="BBC6DB"/>
        </a:accent2>
        <a:accent3>
          <a:srgbClr val="D5E4EC"/>
        </a:accent3>
        <a:accent4>
          <a:srgbClr val="DCDCDC"/>
        </a:accent4>
        <a:accent5>
          <a:srgbClr val="B3C4D0"/>
        </a:accent5>
        <a:accent6>
          <a:srgbClr val="A7B1C4"/>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
        <a:dk1>
          <a:srgbClr val="FFFFFF"/>
        </a:dk1>
        <a:lt1>
          <a:srgbClr val="7301CB"/>
        </a:lt1>
        <a:dk2>
          <a:srgbClr val="C5C5FF"/>
        </a:dk2>
        <a:lt2>
          <a:srgbClr val="5700AE"/>
        </a:lt2>
        <a:accent1>
          <a:srgbClr val="9999FF"/>
        </a:accent1>
        <a:accent2>
          <a:srgbClr val="7000E0"/>
        </a:accent2>
        <a:accent3>
          <a:srgbClr val="BDAAE1"/>
        </a:accent3>
        <a:accent4>
          <a:srgbClr val="DCDCDC"/>
        </a:accent4>
        <a:accent5>
          <a:srgbClr val="CACAFF"/>
        </a:accent5>
        <a:accent6>
          <a:srgbClr val="6400C9"/>
        </a:accent6>
        <a:hlink>
          <a:srgbClr val="99F3FF"/>
        </a:hlink>
        <a:folHlink>
          <a:srgbClr val="CCCCFF"/>
        </a:folHlink>
      </a:clrScheme>
      <a:clrMap bg1="lt1" tx1="dk1" bg2="lt2" tx2="dk2" accent1="accent1" accent2="accent2" accent3="accent3" accent4="accent4" accent5="accent5" accent6="accent6" hlink="hlink" folHlink="folHlink"/>
    </a:extraClrScheme>
    <a:extraClrScheme>
      <a:clrScheme name="">
        <a:dk1>
          <a:srgbClr val="003366"/>
        </a:dk1>
        <a:lt1>
          <a:srgbClr val="FFFFFF"/>
        </a:lt1>
        <a:dk2>
          <a:srgbClr val="003366"/>
        </a:dk2>
        <a:lt2>
          <a:srgbClr val="CBD5DF"/>
        </a:lt2>
        <a:accent1>
          <a:srgbClr val="A9BEE9"/>
        </a:accent1>
        <a:accent2>
          <a:srgbClr val="D6E4F2"/>
        </a:accent2>
        <a:accent3>
          <a:srgbClr val="FFFFFF"/>
        </a:accent3>
        <a:accent4>
          <a:srgbClr val="002A57"/>
        </a:accent4>
        <a:accent5>
          <a:srgbClr val="D1DBF2"/>
        </a:accent5>
        <a:accent6>
          <a:srgbClr val="C0CCD9"/>
        </a:accent6>
        <a:hlink>
          <a:srgbClr val="0000CC"/>
        </a:hlink>
        <a:folHlink>
          <a:srgbClr val="8668E8"/>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Maple</Template>
  <TotalTime>0</TotalTime>
  <Words>4079</Words>
  <Application>WPS 演示</Application>
  <PresentationFormat>在屏幕上显示</PresentationFormat>
  <Paragraphs>200</Paragraphs>
  <Slides>19</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19</vt:i4>
      </vt:variant>
    </vt:vector>
  </HeadingPairs>
  <TitlesOfParts>
    <vt:vector size="27" baseType="lpstr">
      <vt:lpstr>Arial</vt:lpstr>
      <vt:lpstr>宋体</vt:lpstr>
      <vt:lpstr>Wingdings</vt:lpstr>
      <vt:lpstr>Times New Roman</vt:lpstr>
      <vt:lpstr>微软雅黑</vt:lpstr>
      <vt:lpstr>Arial Unicode MS</vt:lpstr>
      <vt:lpstr>Calibri</vt:lpstr>
      <vt:lpstr>Maple</vt:lpstr>
      <vt:lpstr>呼吸防护用品   自吸过滤式防颗粒物呼吸 </vt:lpstr>
      <vt:lpstr>1  范围 </vt:lpstr>
      <vt:lpstr>2  规范性引用文件</vt:lpstr>
      <vt:lpstr>3  术语和定义</vt:lpstr>
      <vt:lpstr>PowerPoint 演示文稿</vt:lpstr>
      <vt:lpstr>PowerPoint 演示文稿</vt:lpstr>
      <vt:lpstr>PowerPoint 演示文稿</vt:lpstr>
      <vt:lpstr>PowerPoint 演示文稿</vt:lpstr>
      <vt:lpstr>4  分类和标记</vt:lpstr>
      <vt:lpstr>PowerPoint 演示文稿</vt:lpstr>
      <vt:lpstr>5  技术要求</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王佳泽</cp:lastModifiedBy>
  <cp:revision>3</cp:revision>
  <dcterms:created xsi:type="dcterms:W3CDTF">2022-04-19T02:10:00Z</dcterms:created>
  <dcterms:modified xsi:type="dcterms:W3CDTF">2022-07-18T06:58:03Z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ICV">
    <vt:lpwstr>C0C278318426436A9DCF10267E48F1B2</vt:lpwstr>
  </property>
  <property fmtid="{D5CDD505-2E9C-101B-9397-08002B2CF9AE}" pid="4" name="KSOProductBuildVer">
    <vt:lpwstr>2052-11.1.0.11751</vt:lpwstr>
  </property>
</Properties>
</file>